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CCCD"/>
          </a:solidFill>
        </a:fill>
      </a:tcStyle>
    </a:wholeTbl>
    <a:band2H>
      <a:tcTxStyle/>
      <a:tcStyle>
        <a:tcBdr/>
        <a:fill>
          <a:solidFill>
            <a:srgbClr val="E8E7E7"/>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orbel"/>
          <a:ea typeface="Corbel"/>
          <a:cs typeface="Corbe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orbel"/>
          <a:ea typeface="Corbel"/>
          <a:cs typeface="Corbe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orbel"/>
          <a:ea typeface="Corbel"/>
          <a:cs typeface="Corbe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orbel"/>
          <a:ea typeface="Corbel"/>
          <a:cs typeface="Corbe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2" autoAdjust="0"/>
    <p:restoredTop sz="94660"/>
  </p:normalViewPr>
  <p:slideViewPr>
    <p:cSldViewPr snapToGrid="0">
      <p:cViewPr varScale="1">
        <p:scale>
          <a:sx n="65" d="100"/>
          <a:sy n="65" d="100"/>
        </p:scale>
        <p:origin x="136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xfrm>
            <a:off x="1143000" y="685800"/>
            <a:ext cx="4572000" cy="3429000"/>
          </a:xfrm>
          <a:prstGeom prst="rect">
            <a:avLst/>
          </a:prstGeom>
        </p:spPr>
        <p:txBody>
          <a:bodyPr/>
          <a:lstStyle/>
          <a:p>
            <a:endParaRPr/>
          </a:p>
        </p:txBody>
      </p:sp>
      <p:sp>
        <p:nvSpPr>
          <p:cNvPr id="64" name="Shape 6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等线"/>
      </a:defRPr>
    </a:lvl1pPr>
    <a:lvl2pPr indent="228600" latinLnBrk="0">
      <a:spcBef>
        <a:spcPts val="400"/>
      </a:spcBef>
      <a:defRPr sz="1200">
        <a:latin typeface="+mj-lt"/>
        <a:ea typeface="+mj-ea"/>
        <a:cs typeface="+mj-cs"/>
        <a:sym typeface="等线"/>
      </a:defRPr>
    </a:lvl2pPr>
    <a:lvl3pPr indent="457200" latinLnBrk="0">
      <a:spcBef>
        <a:spcPts val="400"/>
      </a:spcBef>
      <a:defRPr sz="1200">
        <a:latin typeface="+mj-lt"/>
        <a:ea typeface="+mj-ea"/>
        <a:cs typeface="+mj-cs"/>
        <a:sym typeface="等线"/>
      </a:defRPr>
    </a:lvl3pPr>
    <a:lvl4pPr indent="685800" latinLnBrk="0">
      <a:spcBef>
        <a:spcPts val="400"/>
      </a:spcBef>
      <a:defRPr sz="1200">
        <a:latin typeface="+mj-lt"/>
        <a:ea typeface="+mj-ea"/>
        <a:cs typeface="+mj-cs"/>
        <a:sym typeface="等线"/>
      </a:defRPr>
    </a:lvl4pPr>
    <a:lvl5pPr indent="914400" latinLnBrk="0">
      <a:spcBef>
        <a:spcPts val="400"/>
      </a:spcBef>
      <a:defRPr sz="1200">
        <a:latin typeface="+mj-lt"/>
        <a:ea typeface="+mj-ea"/>
        <a:cs typeface="+mj-cs"/>
        <a:sym typeface="等线"/>
      </a:defRPr>
    </a:lvl5pPr>
    <a:lvl6pPr indent="1143000" latinLnBrk="0">
      <a:spcBef>
        <a:spcPts val="400"/>
      </a:spcBef>
      <a:defRPr sz="1200">
        <a:latin typeface="+mj-lt"/>
        <a:ea typeface="+mj-ea"/>
        <a:cs typeface="+mj-cs"/>
        <a:sym typeface="等线"/>
      </a:defRPr>
    </a:lvl6pPr>
    <a:lvl7pPr indent="1371600" latinLnBrk="0">
      <a:spcBef>
        <a:spcPts val="400"/>
      </a:spcBef>
      <a:defRPr sz="1200">
        <a:latin typeface="+mj-lt"/>
        <a:ea typeface="+mj-ea"/>
        <a:cs typeface="+mj-cs"/>
        <a:sym typeface="等线"/>
      </a:defRPr>
    </a:lvl7pPr>
    <a:lvl8pPr indent="1600200" latinLnBrk="0">
      <a:spcBef>
        <a:spcPts val="400"/>
      </a:spcBef>
      <a:defRPr sz="1200">
        <a:latin typeface="+mj-lt"/>
        <a:ea typeface="+mj-ea"/>
        <a:cs typeface="+mj-cs"/>
        <a:sym typeface="等线"/>
      </a:defRPr>
    </a:lvl8pPr>
    <a:lvl9pPr indent="1828800" latinLnBrk="0">
      <a:spcBef>
        <a:spcPts val="400"/>
      </a:spcBef>
      <a:defRPr sz="1200">
        <a:latin typeface="+mj-lt"/>
        <a:ea typeface="+mj-ea"/>
        <a:cs typeface="+mj-cs"/>
        <a:sym typeface="等线"/>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noRot="1" noChangeAspect="1"/>
          </p:cNvSpPr>
          <p:nvPr>
            <p:ph type="sldImg"/>
          </p:nvPr>
        </p:nvSpPr>
        <p:spPr>
          <a:prstGeom prst="rect">
            <a:avLst/>
          </a:prstGeom>
        </p:spPr>
        <p:txBody>
          <a:bodyPr/>
          <a:lstStyle/>
          <a:p>
            <a:endParaRPr/>
          </a:p>
        </p:txBody>
      </p:sp>
      <p:sp>
        <p:nvSpPr>
          <p:cNvPr id="84" name="Shape 84"/>
          <p:cNvSpPr>
            <a:spLocks noGrp="1"/>
          </p:cNvSpPr>
          <p:nvPr>
            <p:ph type="body" sz="quarter" idx="1"/>
          </p:nvPr>
        </p:nvSpPr>
        <p:spPr>
          <a:prstGeom prst="rect">
            <a:avLst/>
          </a:prstGeom>
        </p:spPr>
        <p:txBody>
          <a:bodyPr/>
          <a:lstStyle>
            <a:lvl1pPr>
              <a:spcBef>
                <a:spcPts val="0"/>
              </a:spcBef>
              <a:defRPr>
                <a:solidFill>
                  <a:srgbClr val="222222"/>
                </a:solidFill>
                <a:latin typeface="Arial"/>
                <a:ea typeface="Arial"/>
                <a:cs typeface="Arial"/>
                <a:sym typeface="Arial"/>
              </a:defRPr>
            </a:lvl1pPr>
          </a:lstStyle>
          <a:p>
            <a:r>
              <a:t>a very common cause of death around the time of childbirth starting in at least the 18th century until the 1930s when antibiotics were introduced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p:bg>
      <p:bgPr>
        <a:solidFill>
          <a:schemeClr val="accent1"/>
        </a:solidFill>
        <a:effectLst/>
      </p:bgPr>
    </p:bg>
    <p:spTree>
      <p:nvGrpSpPr>
        <p:cNvPr id="1" name=""/>
        <p:cNvGrpSpPr/>
        <p:nvPr/>
      </p:nvGrpSpPr>
      <p:grpSpPr>
        <a:xfrm>
          <a:off x="0" y="0"/>
          <a:ext cx="0" cy="0"/>
          <a:chOff x="0" y="0"/>
          <a:chExt cx="0" cy="0"/>
        </a:xfrm>
      </p:grpSpPr>
      <p:sp>
        <p:nvSpPr>
          <p:cNvPr id="21" name="Shape"/>
          <p:cNvSpPr/>
          <p:nvPr/>
        </p:nvSpPr>
        <p:spPr>
          <a:xfrm>
            <a:off x="8736012" y="1189037"/>
            <a:ext cx="407988" cy="8191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20243" y="21582"/>
                </a:lnTo>
                <a:lnTo>
                  <a:pt x="18898" y="21516"/>
                </a:lnTo>
                <a:lnTo>
                  <a:pt x="17578" y="21415"/>
                </a:lnTo>
                <a:lnTo>
                  <a:pt x="16293" y="21271"/>
                </a:lnTo>
                <a:lnTo>
                  <a:pt x="15020" y="21092"/>
                </a:lnTo>
                <a:lnTo>
                  <a:pt x="13808" y="20870"/>
                </a:lnTo>
                <a:lnTo>
                  <a:pt x="12607" y="20619"/>
                </a:lnTo>
                <a:lnTo>
                  <a:pt x="11442" y="20338"/>
                </a:lnTo>
                <a:lnTo>
                  <a:pt x="10326" y="20015"/>
                </a:lnTo>
                <a:lnTo>
                  <a:pt x="9257" y="19668"/>
                </a:lnTo>
                <a:lnTo>
                  <a:pt x="8237" y="19280"/>
                </a:lnTo>
                <a:lnTo>
                  <a:pt x="7252" y="18873"/>
                </a:lnTo>
                <a:lnTo>
                  <a:pt x="6328" y="18437"/>
                </a:lnTo>
                <a:lnTo>
                  <a:pt x="5451" y="17970"/>
                </a:lnTo>
                <a:lnTo>
                  <a:pt x="4635" y="17480"/>
                </a:lnTo>
                <a:lnTo>
                  <a:pt x="3878" y="16971"/>
                </a:lnTo>
                <a:lnTo>
                  <a:pt x="3182" y="16433"/>
                </a:lnTo>
                <a:lnTo>
                  <a:pt x="2533" y="15877"/>
                </a:lnTo>
                <a:lnTo>
                  <a:pt x="1957" y="15303"/>
                </a:lnTo>
                <a:lnTo>
                  <a:pt x="1453" y="14705"/>
                </a:lnTo>
                <a:lnTo>
                  <a:pt x="1021" y="14089"/>
                </a:lnTo>
                <a:lnTo>
                  <a:pt x="660" y="13461"/>
                </a:lnTo>
                <a:lnTo>
                  <a:pt x="384" y="12815"/>
                </a:lnTo>
                <a:lnTo>
                  <a:pt x="168" y="12157"/>
                </a:lnTo>
                <a:lnTo>
                  <a:pt x="48" y="11482"/>
                </a:lnTo>
                <a:lnTo>
                  <a:pt x="0" y="10800"/>
                </a:lnTo>
                <a:lnTo>
                  <a:pt x="48" y="10118"/>
                </a:lnTo>
                <a:lnTo>
                  <a:pt x="168" y="9449"/>
                </a:lnTo>
                <a:lnTo>
                  <a:pt x="384" y="8785"/>
                </a:lnTo>
                <a:lnTo>
                  <a:pt x="660" y="8145"/>
                </a:lnTo>
                <a:lnTo>
                  <a:pt x="1021" y="7511"/>
                </a:lnTo>
                <a:lnTo>
                  <a:pt x="1453" y="6901"/>
                </a:lnTo>
                <a:lnTo>
                  <a:pt x="1957" y="6303"/>
                </a:lnTo>
                <a:lnTo>
                  <a:pt x="2533" y="5729"/>
                </a:lnTo>
                <a:lnTo>
                  <a:pt x="3182" y="5167"/>
                </a:lnTo>
                <a:lnTo>
                  <a:pt x="3878" y="4629"/>
                </a:lnTo>
                <a:lnTo>
                  <a:pt x="4635" y="4120"/>
                </a:lnTo>
                <a:lnTo>
                  <a:pt x="5451" y="3630"/>
                </a:lnTo>
                <a:lnTo>
                  <a:pt x="6328" y="3163"/>
                </a:lnTo>
                <a:lnTo>
                  <a:pt x="7252" y="2727"/>
                </a:lnTo>
                <a:lnTo>
                  <a:pt x="8237" y="2320"/>
                </a:lnTo>
                <a:lnTo>
                  <a:pt x="9257" y="1944"/>
                </a:lnTo>
                <a:lnTo>
                  <a:pt x="10326" y="1591"/>
                </a:lnTo>
                <a:lnTo>
                  <a:pt x="11442" y="1268"/>
                </a:lnTo>
                <a:lnTo>
                  <a:pt x="12607" y="981"/>
                </a:lnTo>
                <a:lnTo>
                  <a:pt x="13808" y="730"/>
                </a:lnTo>
                <a:lnTo>
                  <a:pt x="15020" y="508"/>
                </a:lnTo>
                <a:lnTo>
                  <a:pt x="16293" y="329"/>
                </a:lnTo>
                <a:lnTo>
                  <a:pt x="17578" y="191"/>
                </a:lnTo>
                <a:lnTo>
                  <a:pt x="18898" y="84"/>
                </a:lnTo>
                <a:lnTo>
                  <a:pt x="20243" y="30"/>
                </a:lnTo>
                <a:lnTo>
                  <a:pt x="21600" y="0"/>
                </a:lnTo>
                <a:close/>
              </a:path>
            </a:pathLst>
          </a:custGeom>
          <a:solidFill>
            <a:srgbClr val="F2F0EF"/>
          </a:solidFill>
          <a:ln w="12700">
            <a:miter lim="400000"/>
          </a:ln>
        </p:spPr>
        <p:txBody>
          <a:bodyPr lIns="45719" rIns="45719"/>
          <a:lstStyle/>
          <a:p>
            <a:pPr>
              <a:defRPr>
                <a:solidFill>
                  <a:srgbClr val="FFFFFF"/>
                </a:solidFill>
                <a:latin typeface="Arial"/>
                <a:ea typeface="Arial"/>
                <a:cs typeface="Arial"/>
                <a:sym typeface="Arial"/>
              </a:defRPr>
            </a:pPr>
            <a:endParaRPr/>
          </a:p>
        </p:txBody>
      </p:sp>
      <p:sp>
        <p:nvSpPr>
          <p:cNvPr id="22" name="Line"/>
          <p:cNvSpPr/>
          <p:nvPr/>
        </p:nvSpPr>
        <p:spPr>
          <a:xfrm flipH="1">
            <a:off x="581024" y="1257300"/>
            <a:ext cx="2" cy="5600700"/>
          </a:xfrm>
          <a:prstGeom prst="line">
            <a:avLst/>
          </a:prstGeom>
          <a:ln w="25400">
            <a:solidFill>
              <a:srgbClr val="140C0F"/>
            </a:solidFill>
          </a:ln>
        </p:spPr>
        <p:txBody>
          <a:bodyPr lIns="45719" rIns="45719"/>
          <a:lstStyle/>
          <a:p>
            <a:endParaRPr/>
          </a:p>
        </p:txBody>
      </p:sp>
      <p:sp>
        <p:nvSpPr>
          <p:cNvPr id="23" name="Line"/>
          <p:cNvSpPr/>
          <p:nvPr/>
        </p:nvSpPr>
        <p:spPr>
          <a:xfrm flipH="1">
            <a:off x="581024" y="1257300"/>
            <a:ext cx="2" cy="5600700"/>
          </a:xfrm>
          <a:prstGeom prst="line">
            <a:avLst/>
          </a:prstGeom>
          <a:ln w="25400">
            <a:solidFill>
              <a:srgbClr val="F2F0EF"/>
            </a:solidFill>
          </a:ln>
        </p:spPr>
        <p:txBody>
          <a:bodyPr lIns="45719" rIns="45719"/>
          <a:lstStyle/>
          <a:p>
            <a:endParaRPr/>
          </a:p>
        </p:txBody>
      </p:sp>
      <p:sp>
        <p:nvSpPr>
          <p:cNvPr id="24" name="Slide Number"/>
          <p:cNvSpPr txBox="1">
            <a:spLocks noGrp="1"/>
          </p:cNvSpPr>
          <p:nvPr>
            <p:ph type="sldNum" sz="quarter" idx="2"/>
          </p:nvPr>
        </p:nvSpPr>
        <p:spPr>
          <a:xfrm>
            <a:off x="8884471" y="1470342"/>
            <a:ext cx="259530" cy="256541"/>
          </a:xfrm>
          <a:prstGeom prst="rect">
            <a:avLst/>
          </a:prstGeom>
        </p:spPr>
        <p:txBody>
          <a:bodyPr/>
          <a:lstStyle>
            <a:lvl1pPr>
              <a:defRPr>
                <a:solidFill>
                  <a:schemeClr val="accent1"/>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31" name="Shape"/>
          <p:cNvSpPr/>
          <p:nvPr/>
        </p:nvSpPr>
        <p:spPr>
          <a:xfrm>
            <a:off x="8736012" y="1393825"/>
            <a:ext cx="407988" cy="8191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20243" y="21582"/>
                </a:lnTo>
                <a:lnTo>
                  <a:pt x="18898" y="21516"/>
                </a:lnTo>
                <a:lnTo>
                  <a:pt x="17578" y="21415"/>
                </a:lnTo>
                <a:lnTo>
                  <a:pt x="16293" y="21271"/>
                </a:lnTo>
                <a:lnTo>
                  <a:pt x="15020" y="21092"/>
                </a:lnTo>
                <a:lnTo>
                  <a:pt x="13808" y="20870"/>
                </a:lnTo>
                <a:lnTo>
                  <a:pt x="12607" y="20619"/>
                </a:lnTo>
                <a:lnTo>
                  <a:pt x="11442" y="20338"/>
                </a:lnTo>
                <a:lnTo>
                  <a:pt x="10326" y="20015"/>
                </a:lnTo>
                <a:lnTo>
                  <a:pt x="9257" y="19668"/>
                </a:lnTo>
                <a:lnTo>
                  <a:pt x="8237" y="19280"/>
                </a:lnTo>
                <a:lnTo>
                  <a:pt x="7252" y="18873"/>
                </a:lnTo>
                <a:lnTo>
                  <a:pt x="6328" y="18437"/>
                </a:lnTo>
                <a:lnTo>
                  <a:pt x="5451" y="17970"/>
                </a:lnTo>
                <a:lnTo>
                  <a:pt x="4635" y="17480"/>
                </a:lnTo>
                <a:lnTo>
                  <a:pt x="3878" y="16971"/>
                </a:lnTo>
                <a:lnTo>
                  <a:pt x="3182" y="16433"/>
                </a:lnTo>
                <a:lnTo>
                  <a:pt x="2533" y="15877"/>
                </a:lnTo>
                <a:lnTo>
                  <a:pt x="1957" y="15303"/>
                </a:lnTo>
                <a:lnTo>
                  <a:pt x="1453" y="14705"/>
                </a:lnTo>
                <a:lnTo>
                  <a:pt x="1021" y="14089"/>
                </a:lnTo>
                <a:lnTo>
                  <a:pt x="660" y="13461"/>
                </a:lnTo>
                <a:lnTo>
                  <a:pt x="384" y="12815"/>
                </a:lnTo>
                <a:lnTo>
                  <a:pt x="168" y="12157"/>
                </a:lnTo>
                <a:lnTo>
                  <a:pt x="48" y="11482"/>
                </a:lnTo>
                <a:lnTo>
                  <a:pt x="0" y="10800"/>
                </a:lnTo>
                <a:lnTo>
                  <a:pt x="48" y="10118"/>
                </a:lnTo>
                <a:lnTo>
                  <a:pt x="168" y="9449"/>
                </a:lnTo>
                <a:lnTo>
                  <a:pt x="384" y="8785"/>
                </a:lnTo>
                <a:lnTo>
                  <a:pt x="660" y="8145"/>
                </a:lnTo>
                <a:lnTo>
                  <a:pt x="1021" y="7511"/>
                </a:lnTo>
                <a:lnTo>
                  <a:pt x="1453" y="6901"/>
                </a:lnTo>
                <a:lnTo>
                  <a:pt x="1957" y="6303"/>
                </a:lnTo>
                <a:lnTo>
                  <a:pt x="2533" y="5729"/>
                </a:lnTo>
                <a:lnTo>
                  <a:pt x="3182" y="5167"/>
                </a:lnTo>
                <a:lnTo>
                  <a:pt x="3878" y="4629"/>
                </a:lnTo>
                <a:lnTo>
                  <a:pt x="4635" y="4120"/>
                </a:lnTo>
                <a:lnTo>
                  <a:pt x="5451" y="3630"/>
                </a:lnTo>
                <a:lnTo>
                  <a:pt x="6328" y="3163"/>
                </a:lnTo>
                <a:lnTo>
                  <a:pt x="7252" y="2727"/>
                </a:lnTo>
                <a:lnTo>
                  <a:pt x="8237" y="2320"/>
                </a:lnTo>
                <a:lnTo>
                  <a:pt x="9257" y="1944"/>
                </a:lnTo>
                <a:lnTo>
                  <a:pt x="10326" y="1591"/>
                </a:lnTo>
                <a:lnTo>
                  <a:pt x="11442" y="1268"/>
                </a:lnTo>
                <a:lnTo>
                  <a:pt x="12607" y="981"/>
                </a:lnTo>
                <a:lnTo>
                  <a:pt x="13808" y="730"/>
                </a:lnTo>
                <a:lnTo>
                  <a:pt x="15020" y="508"/>
                </a:lnTo>
                <a:lnTo>
                  <a:pt x="16293" y="329"/>
                </a:lnTo>
                <a:lnTo>
                  <a:pt x="17578" y="191"/>
                </a:lnTo>
                <a:lnTo>
                  <a:pt x="18898" y="84"/>
                </a:lnTo>
                <a:lnTo>
                  <a:pt x="20243" y="30"/>
                </a:lnTo>
                <a:lnTo>
                  <a:pt x="21600" y="0"/>
                </a:lnTo>
                <a:close/>
              </a:path>
            </a:pathLst>
          </a:custGeom>
          <a:solidFill>
            <a:schemeClr val="accent1"/>
          </a:solidFill>
          <a:ln w="12700">
            <a:miter lim="400000"/>
          </a:ln>
        </p:spPr>
        <p:txBody>
          <a:bodyPr lIns="45719" rIns="45719"/>
          <a:lstStyle/>
          <a:p>
            <a:pPr>
              <a:defRPr>
                <a:latin typeface="Arial"/>
                <a:ea typeface="Arial"/>
                <a:cs typeface="Arial"/>
                <a:sym typeface="Arial"/>
              </a:defRPr>
            </a:pPr>
            <a:endParaRPr/>
          </a:p>
        </p:txBody>
      </p:sp>
      <p:sp>
        <p:nvSpPr>
          <p:cNvPr id="32" name="Line"/>
          <p:cNvSpPr/>
          <p:nvPr/>
        </p:nvSpPr>
        <p:spPr>
          <a:xfrm flipH="1" flipV="1">
            <a:off x="-1" y="6178550"/>
            <a:ext cx="7683501" cy="1"/>
          </a:xfrm>
          <a:prstGeom prst="line">
            <a:avLst/>
          </a:prstGeom>
          <a:ln w="25400">
            <a:solidFill>
              <a:srgbClr val="262626"/>
            </a:solidFill>
          </a:ln>
        </p:spPr>
        <p:txBody>
          <a:bodyPr lIns="45719" rIns="45719"/>
          <a:lstStyle/>
          <a:p>
            <a:endParaRPr/>
          </a:p>
        </p:txBody>
      </p:sp>
      <p:sp>
        <p:nvSpPr>
          <p:cNvPr id="33" name="Line"/>
          <p:cNvSpPr/>
          <p:nvPr/>
        </p:nvSpPr>
        <p:spPr>
          <a:xfrm flipH="1" flipV="1">
            <a:off x="-1" y="6178550"/>
            <a:ext cx="7683501" cy="1"/>
          </a:xfrm>
          <a:prstGeom prst="line">
            <a:avLst/>
          </a:prstGeom>
          <a:ln w="25400">
            <a:solidFill>
              <a:schemeClr val="accent1"/>
            </a:solidFill>
          </a:ln>
        </p:spPr>
        <p:txBody>
          <a:bodyPr lIns="45719" rIns="45719"/>
          <a:lstStyle/>
          <a:p>
            <a:endParaRPr/>
          </a:p>
        </p:txBody>
      </p:sp>
      <p:sp>
        <p:nvSpPr>
          <p:cNvPr id="34" name="Title Text"/>
          <p:cNvSpPr txBox="1">
            <a:spLocks noGrp="1"/>
          </p:cNvSpPr>
          <p:nvPr>
            <p:ph type="title"/>
          </p:nvPr>
        </p:nvSpPr>
        <p:spPr>
          <a:xfrm>
            <a:off x="571500" y="560387"/>
            <a:ext cx="2874963" cy="4951413"/>
          </a:xfrm>
          <a:prstGeom prst="rect">
            <a:avLst/>
          </a:prstGeom>
        </p:spPr>
        <p:txBody>
          <a:bodyPr>
            <a:normAutofit/>
          </a:bodyPr>
          <a:lstStyle/>
          <a:p>
            <a:r>
              <a:t>Title Text</a:t>
            </a:r>
          </a:p>
        </p:txBody>
      </p:sp>
      <p:sp>
        <p:nvSpPr>
          <p:cNvPr id="35" name="Body Level One…"/>
          <p:cNvSpPr txBox="1">
            <a:spLocks noGrp="1"/>
          </p:cNvSpPr>
          <p:nvPr>
            <p:ph type="body" idx="1"/>
          </p:nvPr>
        </p:nvSpPr>
        <p:spPr>
          <a:xfrm>
            <a:off x="3886200" y="568325"/>
            <a:ext cx="4686300" cy="5656263"/>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36" name="Slide Number"/>
          <p:cNvSpPr txBox="1">
            <a:spLocks noGrp="1"/>
          </p:cNvSpPr>
          <p:nvPr>
            <p:ph type="sldNum" sz="quarter" idx="2"/>
          </p:nvPr>
        </p:nvSpPr>
        <p:spPr>
          <a:xfrm>
            <a:off x="8884471" y="1675130"/>
            <a:ext cx="259530" cy="2565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3" name="Title Text"/>
          <p:cNvSpPr txBox="1">
            <a:spLocks noGrp="1"/>
          </p:cNvSpPr>
          <p:nvPr>
            <p:ph type="title"/>
          </p:nvPr>
        </p:nvSpPr>
        <p:spPr>
          <a:xfrm>
            <a:off x="571500" y="560387"/>
            <a:ext cx="2874963" cy="4951413"/>
          </a:xfrm>
          <a:prstGeom prst="rect">
            <a:avLst/>
          </a:prstGeom>
        </p:spPr>
        <p:txBody>
          <a:bodyPr>
            <a:normAutofit/>
          </a:bodyPr>
          <a:lstStyle/>
          <a:p>
            <a:r>
              <a:t>Title Text</a:t>
            </a:r>
          </a:p>
        </p:txBody>
      </p:sp>
      <p:sp>
        <p:nvSpPr>
          <p:cNvPr id="44" name="Body Level One…"/>
          <p:cNvSpPr txBox="1">
            <a:spLocks noGrp="1"/>
          </p:cNvSpPr>
          <p:nvPr>
            <p:ph type="body" idx="1"/>
          </p:nvPr>
        </p:nvSpPr>
        <p:spPr>
          <a:xfrm>
            <a:off x="3886200" y="568325"/>
            <a:ext cx="4686300" cy="5656263"/>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52" name="Shape"/>
          <p:cNvSpPr/>
          <p:nvPr/>
        </p:nvSpPr>
        <p:spPr>
          <a:xfrm>
            <a:off x="8736012" y="5380037"/>
            <a:ext cx="407988" cy="8191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20243" y="21582"/>
                </a:lnTo>
                <a:lnTo>
                  <a:pt x="18898" y="21516"/>
                </a:lnTo>
                <a:lnTo>
                  <a:pt x="17578" y="21415"/>
                </a:lnTo>
                <a:lnTo>
                  <a:pt x="16293" y="21271"/>
                </a:lnTo>
                <a:lnTo>
                  <a:pt x="15020" y="21092"/>
                </a:lnTo>
                <a:lnTo>
                  <a:pt x="13808" y="20870"/>
                </a:lnTo>
                <a:lnTo>
                  <a:pt x="12607" y="20619"/>
                </a:lnTo>
                <a:lnTo>
                  <a:pt x="11442" y="20338"/>
                </a:lnTo>
                <a:lnTo>
                  <a:pt x="10326" y="20015"/>
                </a:lnTo>
                <a:lnTo>
                  <a:pt x="9257" y="19668"/>
                </a:lnTo>
                <a:lnTo>
                  <a:pt x="8237" y="19280"/>
                </a:lnTo>
                <a:lnTo>
                  <a:pt x="7252" y="18873"/>
                </a:lnTo>
                <a:lnTo>
                  <a:pt x="6328" y="18437"/>
                </a:lnTo>
                <a:lnTo>
                  <a:pt x="5451" y="17970"/>
                </a:lnTo>
                <a:lnTo>
                  <a:pt x="4635" y="17480"/>
                </a:lnTo>
                <a:lnTo>
                  <a:pt x="3878" y="16971"/>
                </a:lnTo>
                <a:lnTo>
                  <a:pt x="3182" y="16433"/>
                </a:lnTo>
                <a:lnTo>
                  <a:pt x="2533" y="15877"/>
                </a:lnTo>
                <a:lnTo>
                  <a:pt x="1957" y="15303"/>
                </a:lnTo>
                <a:lnTo>
                  <a:pt x="1453" y="14705"/>
                </a:lnTo>
                <a:lnTo>
                  <a:pt x="1021" y="14089"/>
                </a:lnTo>
                <a:lnTo>
                  <a:pt x="660" y="13461"/>
                </a:lnTo>
                <a:lnTo>
                  <a:pt x="384" y="12815"/>
                </a:lnTo>
                <a:lnTo>
                  <a:pt x="168" y="12157"/>
                </a:lnTo>
                <a:lnTo>
                  <a:pt x="48" y="11482"/>
                </a:lnTo>
                <a:lnTo>
                  <a:pt x="0" y="10800"/>
                </a:lnTo>
                <a:lnTo>
                  <a:pt x="48" y="10118"/>
                </a:lnTo>
                <a:lnTo>
                  <a:pt x="168" y="9449"/>
                </a:lnTo>
                <a:lnTo>
                  <a:pt x="384" y="8785"/>
                </a:lnTo>
                <a:lnTo>
                  <a:pt x="660" y="8145"/>
                </a:lnTo>
                <a:lnTo>
                  <a:pt x="1021" y="7511"/>
                </a:lnTo>
                <a:lnTo>
                  <a:pt x="1453" y="6901"/>
                </a:lnTo>
                <a:lnTo>
                  <a:pt x="1957" y="6303"/>
                </a:lnTo>
                <a:lnTo>
                  <a:pt x="2533" y="5729"/>
                </a:lnTo>
                <a:lnTo>
                  <a:pt x="3182" y="5167"/>
                </a:lnTo>
                <a:lnTo>
                  <a:pt x="3878" y="4629"/>
                </a:lnTo>
                <a:lnTo>
                  <a:pt x="4635" y="4120"/>
                </a:lnTo>
                <a:lnTo>
                  <a:pt x="5451" y="3630"/>
                </a:lnTo>
                <a:lnTo>
                  <a:pt x="6328" y="3163"/>
                </a:lnTo>
                <a:lnTo>
                  <a:pt x="7252" y="2727"/>
                </a:lnTo>
                <a:lnTo>
                  <a:pt x="8237" y="2320"/>
                </a:lnTo>
                <a:lnTo>
                  <a:pt x="9257" y="1944"/>
                </a:lnTo>
                <a:lnTo>
                  <a:pt x="10326" y="1591"/>
                </a:lnTo>
                <a:lnTo>
                  <a:pt x="11442" y="1268"/>
                </a:lnTo>
                <a:lnTo>
                  <a:pt x="12607" y="981"/>
                </a:lnTo>
                <a:lnTo>
                  <a:pt x="13808" y="730"/>
                </a:lnTo>
                <a:lnTo>
                  <a:pt x="15020" y="508"/>
                </a:lnTo>
                <a:lnTo>
                  <a:pt x="16293" y="329"/>
                </a:lnTo>
                <a:lnTo>
                  <a:pt x="17578" y="191"/>
                </a:lnTo>
                <a:lnTo>
                  <a:pt x="18898" y="84"/>
                </a:lnTo>
                <a:lnTo>
                  <a:pt x="20243" y="30"/>
                </a:lnTo>
                <a:lnTo>
                  <a:pt x="21600" y="0"/>
                </a:lnTo>
                <a:close/>
              </a:path>
            </a:pathLst>
          </a:custGeom>
          <a:solidFill>
            <a:schemeClr val="accent1"/>
          </a:solidFill>
          <a:ln w="12700">
            <a:miter lim="400000"/>
          </a:ln>
        </p:spPr>
        <p:txBody>
          <a:bodyPr lIns="45719" rIns="45719"/>
          <a:lstStyle/>
          <a:p>
            <a:pPr>
              <a:defRPr>
                <a:latin typeface="Arial"/>
                <a:ea typeface="Arial"/>
                <a:cs typeface="Arial"/>
                <a:sym typeface="Arial"/>
              </a:defRPr>
            </a:pPr>
            <a:endParaRPr/>
          </a:p>
        </p:txBody>
      </p:sp>
      <p:sp>
        <p:nvSpPr>
          <p:cNvPr id="53" name="Line"/>
          <p:cNvSpPr/>
          <p:nvPr/>
        </p:nvSpPr>
        <p:spPr>
          <a:xfrm>
            <a:off x="0" y="6199187"/>
            <a:ext cx="7694613" cy="1"/>
          </a:xfrm>
          <a:prstGeom prst="line">
            <a:avLst/>
          </a:prstGeom>
          <a:ln w="25400">
            <a:solidFill>
              <a:srgbClr val="262626"/>
            </a:solidFill>
          </a:ln>
        </p:spPr>
        <p:txBody>
          <a:bodyPr lIns="45719" rIns="45719"/>
          <a:lstStyle/>
          <a:p>
            <a:endParaRPr/>
          </a:p>
        </p:txBody>
      </p:sp>
      <p:sp>
        <p:nvSpPr>
          <p:cNvPr id="54" name="Line"/>
          <p:cNvSpPr/>
          <p:nvPr/>
        </p:nvSpPr>
        <p:spPr>
          <a:xfrm>
            <a:off x="0" y="6199187"/>
            <a:ext cx="7694613" cy="1"/>
          </a:xfrm>
          <a:prstGeom prst="line">
            <a:avLst/>
          </a:prstGeom>
          <a:ln w="25400">
            <a:solidFill>
              <a:schemeClr val="accent1"/>
            </a:solidFill>
          </a:ln>
        </p:spPr>
        <p:txBody>
          <a:bodyPr lIns="45719" rIns="45719"/>
          <a:lstStyle/>
          <a:p>
            <a:endParaRPr/>
          </a:p>
        </p:txBody>
      </p:sp>
      <p:sp>
        <p:nvSpPr>
          <p:cNvPr id="55" name="Title Text"/>
          <p:cNvSpPr txBox="1">
            <a:spLocks noGrp="1"/>
          </p:cNvSpPr>
          <p:nvPr>
            <p:ph type="title"/>
          </p:nvPr>
        </p:nvSpPr>
        <p:spPr>
          <a:xfrm>
            <a:off x="571500" y="560387"/>
            <a:ext cx="2874963" cy="4951413"/>
          </a:xfrm>
          <a:prstGeom prst="rect">
            <a:avLst/>
          </a:prstGeom>
        </p:spPr>
        <p:txBody>
          <a:bodyPr>
            <a:normAutofit/>
          </a:bodyPr>
          <a:lstStyle/>
          <a:p>
            <a:r>
              <a:t>Title Text</a:t>
            </a:r>
          </a:p>
        </p:txBody>
      </p:sp>
      <p:sp>
        <p:nvSpPr>
          <p:cNvPr id="56" name="Body Level One…"/>
          <p:cNvSpPr txBox="1">
            <a:spLocks noGrp="1"/>
          </p:cNvSpPr>
          <p:nvPr>
            <p:ph type="body" idx="1"/>
          </p:nvPr>
        </p:nvSpPr>
        <p:spPr>
          <a:xfrm>
            <a:off x="3886200" y="568325"/>
            <a:ext cx="4686300" cy="5656263"/>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0EF"/>
        </a:solidFill>
        <a:effectLst/>
      </p:bgPr>
    </p:bg>
    <p:spTree>
      <p:nvGrpSpPr>
        <p:cNvPr id="1" name=""/>
        <p:cNvGrpSpPr/>
        <p:nvPr/>
      </p:nvGrpSpPr>
      <p:grpSpPr>
        <a:xfrm>
          <a:off x="0" y="0"/>
          <a:ext cx="0" cy="0"/>
          <a:chOff x="0" y="0"/>
          <a:chExt cx="0" cy="0"/>
        </a:xfrm>
      </p:grpSpPr>
      <p:sp>
        <p:nvSpPr>
          <p:cNvPr id="2" name="Shape"/>
          <p:cNvSpPr/>
          <p:nvPr/>
        </p:nvSpPr>
        <p:spPr>
          <a:xfrm>
            <a:off x="8736012" y="5380037"/>
            <a:ext cx="407988" cy="8191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20243" y="21582"/>
                </a:lnTo>
                <a:lnTo>
                  <a:pt x="18898" y="21516"/>
                </a:lnTo>
                <a:lnTo>
                  <a:pt x="17578" y="21415"/>
                </a:lnTo>
                <a:lnTo>
                  <a:pt x="16293" y="21271"/>
                </a:lnTo>
                <a:lnTo>
                  <a:pt x="15020" y="21092"/>
                </a:lnTo>
                <a:lnTo>
                  <a:pt x="13808" y="20870"/>
                </a:lnTo>
                <a:lnTo>
                  <a:pt x="12607" y="20619"/>
                </a:lnTo>
                <a:lnTo>
                  <a:pt x="11442" y="20338"/>
                </a:lnTo>
                <a:lnTo>
                  <a:pt x="10326" y="20015"/>
                </a:lnTo>
                <a:lnTo>
                  <a:pt x="9257" y="19668"/>
                </a:lnTo>
                <a:lnTo>
                  <a:pt x="8237" y="19280"/>
                </a:lnTo>
                <a:lnTo>
                  <a:pt x="7252" y="18873"/>
                </a:lnTo>
                <a:lnTo>
                  <a:pt x="6328" y="18437"/>
                </a:lnTo>
                <a:lnTo>
                  <a:pt x="5451" y="17970"/>
                </a:lnTo>
                <a:lnTo>
                  <a:pt x="4635" y="17480"/>
                </a:lnTo>
                <a:lnTo>
                  <a:pt x="3878" y="16971"/>
                </a:lnTo>
                <a:lnTo>
                  <a:pt x="3182" y="16433"/>
                </a:lnTo>
                <a:lnTo>
                  <a:pt x="2533" y="15877"/>
                </a:lnTo>
                <a:lnTo>
                  <a:pt x="1957" y="15303"/>
                </a:lnTo>
                <a:lnTo>
                  <a:pt x="1453" y="14705"/>
                </a:lnTo>
                <a:lnTo>
                  <a:pt x="1021" y="14089"/>
                </a:lnTo>
                <a:lnTo>
                  <a:pt x="660" y="13461"/>
                </a:lnTo>
                <a:lnTo>
                  <a:pt x="384" y="12815"/>
                </a:lnTo>
                <a:lnTo>
                  <a:pt x="168" y="12157"/>
                </a:lnTo>
                <a:lnTo>
                  <a:pt x="48" y="11482"/>
                </a:lnTo>
                <a:lnTo>
                  <a:pt x="0" y="10800"/>
                </a:lnTo>
                <a:lnTo>
                  <a:pt x="48" y="10118"/>
                </a:lnTo>
                <a:lnTo>
                  <a:pt x="168" y="9449"/>
                </a:lnTo>
                <a:lnTo>
                  <a:pt x="384" y="8785"/>
                </a:lnTo>
                <a:lnTo>
                  <a:pt x="660" y="8145"/>
                </a:lnTo>
                <a:lnTo>
                  <a:pt x="1021" y="7511"/>
                </a:lnTo>
                <a:lnTo>
                  <a:pt x="1453" y="6901"/>
                </a:lnTo>
                <a:lnTo>
                  <a:pt x="1957" y="6303"/>
                </a:lnTo>
                <a:lnTo>
                  <a:pt x="2533" y="5729"/>
                </a:lnTo>
                <a:lnTo>
                  <a:pt x="3182" y="5167"/>
                </a:lnTo>
                <a:lnTo>
                  <a:pt x="3878" y="4629"/>
                </a:lnTo>
                <a:lnTo>
                  <a:pt x="4635" y="4120"/>
                </a:lnTo>
                <a:lnTo>
                  <a:pt x="5451" y="3630"/>
                </a:lnTo>
                <a:lnTo>
                  <a:pt x="6328" y="3163"/>
                </a:lnTo>
                <a:lnTo>
                  <a:pt x="7252" y="2727"/>
                </a:lnTo>
                <a:lnTo>
                  <a:pt x="8237" y="2320"/>
                </a:lnTo>
                <a:lnTo>
                  <a:pt x="9257" y="1944"/>
                </a:lnTo>
                <a:lnTo>
                  <a:pt x="10326" y="1591"/>
                </a:lnTo>
                <a:lnTo>
                  <a:pt x="11442" y="1268"/>
                </a:lnTo>
                <a:lnTo>
                  <a:pt x="12607" y="981"/>
                </a:lnTo>
                <a:lnTo>
                  <a:pt x="13808" y="730"/>
                </a:lnTo>
                <a:lnTo>
                  <a:pt x="15020" y="508"/>
                </a:lnTo>
                <a:lnTo>
                  <a:pt x="16293" y="329"/>
                </a:lnTo>
                <a:lnTo>
                  <a:pt x="17578" y="191"/>
                </a:lnTo>
                <a:lnTo>
                  <a:pt x="18898" y="84"/>
                </a:lnTo>
                <a:lnTo>
                  <a:pt x="20243" y="30"/>
                </a:lnTo>
                <a:lnTo>
                  <a:pt x="21600" y="0"/>
                </a:lnTo>
                <a:close/>
              </a:path>
            </a:pathLst>
          </a:custGeom>
          <a:solidFill>
            <a:schemeClr val="accent1"/>
          </a:solidFill>
          <a:ln w="12700">
            <a:miter lim="400000"/>
          </a:ln>
        </p:spPr>
        <p:txBody>
          <a:bodyPr lIns="45719" rIns="45719"/>
          <a:lstStyle/>
          <a:p>
            <a:pPr>
              <a:defRPr>
                <a:latin typeface="Arial"/>
                <a:ea typeface="Arial"/>
                <a:cs typeface="Arial"/>
                <a:sym typeface="Arial"/>
              </a:defRPr>
            </a:pPr>
            <a:endParaRPr/>
          </a:p>
        </p:txBody>
      </p:sp>
      <p:sp>
        <p:nvSpPr>
          <p:cNvPr id="3" name="Line"/>
          <p:cNvSpPr/>
          <p:nvPr/>
        </p:nvSpPr>
        <p:spPr>
          <a:xfrm>
            <a:off x="0" y="6199187"/>
            <a:ext cx="3371850" cy="1"/>
          </a:xfrm>
          <a:prstGeom prst="line">
            <a:avLst/>
          </a:prstGeom>
          <a:ln w="25400">
            <a:solidFill>
              <a:srgbClr val="262626"/>
            </a:solidFill>
          </a:ln>
        </p:spPr>
        <p:txBody>
          <a:bodyPr lIns="45719" rIns="45719"/>
          <a:lstStyle/>
          <a:p>
            <a:endParaRPr/>
          </a:p>
        </p:txBody>
      </p:sp>
      <p:sp>
        <p:nvSpPr>
          <p:cNvPr id="4" name="Line"/>
          <p:cNvSpPr/>
          <p:nvPr/>
        </p:nvSpPr>
        <p:spPr>
          <a:xfrm>
            <a:off x="0" y="6199187"/>
            <a:ext cx="3371850" cy="1"/>
          </a:xfrm>
          <a:prstGeom prst="line">
            <a:avLst/>
          </a:prstGeom>
          <a:ln w="25400">
            <a:solidFill>
              <a:schemeClr val="accent1"/>
            </a:solidFill>
          </a:ln>
        </p:spPr>
        <p:txBody>
          <a:bodyPr lIns="45719" rIns="45719"/>
          <a:lstStyle/>
          <a:p>
            <a:endParaRPr/>
          </a:p>
        </p:txBody>
      </p:sp>
      <p:sp>
        <p:nvSpPr>
          <p:cNvPr id="5" name="Slide Number"/>
          <p:cNvSpPr txBox="1">
            <a:spLocks noGrp="1"/>
          </p:cNvSpPr>
          <p:nvPr>
            <p:ph type="sldNum" sz="quarter" idx="2"/>
          </p:nvPr>
        </p:nvSpPr>
        <p:spPr>
          <a:xfrm>
            <a:off x="8884471" y="5661342"/>
            <a:ext cx="259530" cy="256541"/>
          </a:xfrm>
          <a:prstGeom prst="rect">
            <a:avLst/>
          </a:prstGeom>
          <a:ln w="12700">
            <a:miter lim="400000"/>
          </a:ln>
        </p:spPr>
        <p:txBody>
          <a:bodyPr wrap="none" lIns="45719" rIns="45719" anchor="ctr">
            <a:spAutoFit/>
          </a:bodyPr>
          <a:lstStyle>
            <a:lvl1pPr algn="r" defTabSz="685800">
              <a:defRPr sz="1100" i="1">
                <a:solidFill>
                  <a:srgbClr val="F2F0EF"/>
                </a:solidFill>
                <a:latin typeface="Century Schoolbook"/>
                <a:ea typeface="Century Schoolbook"/>
                <a:cs typeface="Century Schoolbook"/>
                <a:sym typeface="Century Schoolbook"/>
              </a:defRPr>
            </a:lvl1pPr>
          </a:lstStyle>
          <a:p>
            <a:fld id="{86CB4B4D-7CA3-9044-876B-883B54F8677D}" type="slidenum">
              <a:t>‹#›</a:t>
            </a:fld>
            <a:endParaRPr/>
          </a:p>
        </p:txBody>
      </p:sp>
      <p:sp>
        <p:nvSpPr>
          <p:cNvPr id="6" name="Title Text"/>
          <p:cNvSpPr txBox="1">
            <a:spLocks noGrp="1"/>
          </p:cNvSpPr>
          <p:nvPr>
            <p:ph type="title"/>
          </p:nvPr>
        </p:nvSpPr>
        <p:spPr>
          <a:xfrm>
            <a:off x="457200" y="274637"/>
            <a:ext cx="8229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Title Text</a:t>
            </a:r>
          </a:p>
        </p:txBody>
      </p:sp>
      <p:sp>
        <p:nvSpPr>
          <p:cNvPr id="7"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r" defTabSz="685800" rtl="0" latinLnBrk="0">
        <a:lnSpc>
          <a:spcPct val="90000"/>
        </a:lnSpc>
        <a:spcBef>
          <a:spcPts val="0"/>
        </a:spcBef>
        <a:spcAft>
          <a:spcPts val="0"/>
        </a:spcAft>
        <a:buClrTx/>
        <a:buSzTx/>
        <a:buFontTx/>
        <a:buNone/>
        <a:tabLst/>
        <a:defRPr sz="3800" b="0" i="1" u="none" strike="noStrike" cap="none" spc="0" baseline="0">
          <a:ln>
            <a:noFill/>
          </a:ln>
          <a:solidFill>
            <a:schemeClr val="accent1"/>
          </a:solidFill>
          <a:uFillTx/>
          <a:latin typeface="Century Schoolbook"/>
          <a:ea typeface="Century Schoolbook"/>
          <a:cs typeface="Century Schoolbook"/>
          <a:sym typeface="Century Schoolbook"/>
        </a:defRPr>
      </a:lvl1pPr>
      <a:lvl2pPr marL="0" marR="0" indent="0" algn="r" defTabSz="685800" rtl="0" latinLnBrk="0">
        <a:lnSpc>
          <a:spcPct val="90000"/>
        </a:lnSpc>
        <a:spcBef>
          <a:spcPts val="0"/>
        </a:spcBef>
        <a:spcAft>
          <a:spcPts val="0"/>
        </a:spcAft>
        <a:buClrTx/>
        <a:buSzTx/>
        <a:buFontTx/>
        <a:buNone/>
        <a:tabLst/>
        <a:defRPr sz="3800" b="0" i="1" u="none" strike="noStrike" cap="none" spc="0" baseline="0">
          <a:ln>
            <a:noFill/>
          </a:ln>
          <a:solidFill>
            <a:schemeClr val="accent1"/>
          </a:solidFill>
          <a:uFillTx/>
          <a:latin typeface="Century Schoolbook"/>
          <a:ea typeface="Century Schoolbook"/>
          <a:cs typeface="Century Schoolbook"/>
          <a:sym typeface="Century Schoolbook"/>
        </a:defRPr>
      </a:lvl2pPr>
      <a:lvl3pPr marL="0" marR="0" indent="0" algn="r" defTabSz="685800" rtl="0" latinLnBrk="0">
        <a:lnSpc>
          <a:spcPct val="90000"/>
        </a:lnSpc>
        <a:spcBef>
          <a:spcPts val="0"/>
        </a:spcBef>
        <a:spcAft>
          <a:spcPts val="0"/>
        </a:spcAft>
        <a:buClrTx/>
        <a:buSzTx/>
        <a:buFontTx/>
        <a:buNone/>
        <a:tabLst/>
        <a:defRPr sz="3800" b="0" i="1" u="none" strike="noStrike" cap="none" spc="0" baseline="0">
          <a:ln>
            <a:noFill/>
          </a:ln>
          <a:solidFill>
            <a:schemeClr val="accent1"/>
          </a:solidFill>
          <a:uFillTx/>
          <a:latin typeface="Century Schoolbook"/>
          <a:ea typeface="Century Schoolbook"/>
          <a:cs typeface="Century Schoolbook"/>
          <a:sym typeface="Century Schoolbook"/>
        </a:defRPr>
      </a:lvl3pPr>
      <a:lvl4pPr marL="0" marR="0" indent="0" algn="r" defTabSz="685800" rtl="0" latinLnBrk="0">
        <a:lnSpc>
          <a:spcPct val="90000"/>
        </a:lnSpc>
        <a:spcBef>
          <a:spcPts val="0"/>
        </a:spcBef>
        <a:spcAft>
          <a:spcPts val="0"/>
        </a:spcAft>
        <a:buClrTx/>
        <a:buSzTx/>
        <a:buFontTx/>
        <a:buNone/>
        <a:tabLst/>
        <a:defRPr sz="3800" b="0" i="1" u="none" strike="noStrike" cap="none" spc="0" baseline="0">
          <a:ln>
            <a:noFill/>
          </a:ln>
          <a:solidFill>
            <a:schemeClr val="accent1"/>
          </a:solidFill>
          <a:uFillTx/>
          <a:latin typeface="Century Schoolbook"/>
          <a:ea typeface="Century Schoolbook"/>
          <a:cs typeface="Century Schoolbook"/>
          <a:sym typeface="Century Schoolbook"/>
        </a:defRPr>
      </a:lvl4pPr>
      <a:lvl5pPr marL="0" marR="0" indent="0" algn="r" defTabSz="685800" rtl="0" latinLnBrk="0">
        <a:lnSpc>
          <a:spcPct val="90000"/>
        </a:lnSpc>
        <a:spcBef>
          <a:spcPts val="0"/>
        </a:spcBef>
        <a:spcAft>
          <a:spcPts val="0"/>
        </a:spcAft>
        <a:buClrTx/>
        <a:buSzTx/>
        <a:buFontTx/>
        <a:buNone/>
        <a:tabLst/>
        <a:defRPr sz="3800" b="0" i="1" u="none" strike="noStrike" cap="none" spc="0" baseline="0">
          <a:ln>
            <a:noFill/>
          </a:ln>
          <a:solidFill>
            <a:schemeClr val="accent1"/>
          </a:solidFill>
          <a:uFillTx/>
          <a:latin typeface="Century Schoolbook"/>
          <a:ea typeface="Century Schoolbook"/>
          <a:cs typeface="Century Schoolbook"/>
          <a:sym typeface="Century Schoolbook"/>
        </a:defRPr>
      </a:lvl5pPr>
      <a:lvl6pPr marL="0" marR="0" indent="457200" algn="r" defTabSz="685800" rtl="0" latinLnBrk="0">
        <a:lnSpc>
          <a:spcPct val="90000"/>
        </a:lnSpc>
        <a:spcBef>
          <a:spcPts val="0"/>
        </a:spcBef>
        <a:spcAft>
          <a:spcPts val="0"/>
        </a:spcAft>
        <a:buClrTx/>
        <a:buSzTx/>
        <a:buFontTx/>
        <a:buNone/>
        <a:tabLst/>
        <a:defRPr sz="3800" b="0" i="1" u="none" strike="noStrike" cap="none" spc="0" baseline="0">
          <a:ln>
            <a:noFill/>
          </a:ln>
          <a:solidFill>
            <a:schemeClr val="accent1"/>
          </a:solidFill>
          <a:uFillTx/>
          <a:latin typeface="Century Schoolbook"/>
          <a:ea typeface="Century Schoolbook"/>
          <a:cs typeface="Century Schoolbook"/>
          <a:sym typeface="Century Schoolbook"/>
        </a:defRPr>
      </a:lvl6pPr>
      <a:lvl7pPr marL="0" marR="0" indent="914400" algn="r" defTabSz="685800" rtl="0" latinLnBrk="0">
        <a:lnSpc>
          <a:spcPct val="90000"/>
        </a:lnSpc>
        <a:spcBef>
          <a:spcPts val="0"/>
        </a:spcBef>
        <a:spcAft>
          <a:spcPts val="0"/>
        </a:spcAft>
        <a:buClrTx/>
        <a:buSzTx/>
        <a:buFontTx/>
        <a:buNone/>
        <a:tabLst/>
        <a:defRPr sz="3800" b="0" i="1" u="none" strike="noStrike" cap="none" spc="0" baseline="0">
          <a:ln>
            <a:noFill/>
          </a:ln>
          <a:solidFill>
            <a:schemeClr val="accent1"/>
          </a:solidFill>
          <a:uFillTx/>
          <a:latin typeface="Century Schoolbook"/>
          <a:ea typeface="Century Schoolbook"/>
          <a:cs typeface="Century Schoolbook"/>
          <a:sym typeface="Century Schoolbook"/>
        </a:defRPr>
      </a:lvl7pPr>
      <a:lvl8pPr marL="0" marR="0" indent="1371600" algn="r" defTabSz="685800" rtl="0" latinLnBrk="0">
        <a:lnSpc>
          <a:spcPct val="90000"/>
        </a:lnSpc>
        <a:spcBef>
          <a:spcPts val="0"/>
        </a:spcBef>
        <a:spcAft>
          <a:spcPts val="0"/>
        </a:spcAft>
        <a:buClrTx/>
        <a:buSzTx/>
        <a:buFontTx/>
        <a:buNone/>
        <a:tabLst/>
        <a:defRPr sz="3800" b="0" i="1" u="none" strike="noStrike" cap="none" spc="0" baseline="0">
          <a:ln>
            <a:noFill/>
          </a:ln>
          <a:solidFill>
            <a:schemeClr val="accent1"/>
          </a:solidFill>
          <a:uFillTx/>
          <a:latin typeface="Century Schoolbook"/>
          <a:ea typeface="Century Schoolbook"/>
          <a:cs typeface="Century Schoolbook"/>
          <a:sym typeface="Century Schoolbook"/>
        </a:defRPr>
      </a:lvl8pPr>
      <a:lvl9pPr marL="0" marR="0" indent="1828800" algn="r" defTabSz="685800" rtl="0" latinLnBrk="0">
        <a:lnSpc>
          <a:spcPct val="90000"/>
        </a:lnSpc>
        <a:spcBef>
          <a:spcPts val="0"/>
        </a:spcBef>
        <a:spcAft>
          <a:spcPts val="0"/>
        </a:spcAft>
        <a:buClrTx/>
        <a:buSzTx/>
        <a:buFontTx/>
        <a:buNone/>
        <a:tabLst/>
        <a:defRPr sz="3800" b="0" i="1" u="none" strike="noStrike" cap="none" spc="0" baseline="0">
          <a:ln>
            <a:noFill/>
          </a:ln>
          <a:solidFill>
            <a:schemeClr val="accent1"/>
          </a:solidFill>
          <a:uFillTx/>
          <a:latin typeface="Century Schoolbook"/>
          <a:ea typeface="Century Schoolbook"/>
          <a:cs typeface="Century Schoolbook"/>
          <a:sym typeface="Century Schoolbook"/>
        </a:defRPr>
      </a:lvl9pPr>
    </p:titleStyle>
    <p:bodyStyle>
      <a:lvl1pPr marL="282575" marR="0" indent="-282575" algn="l" defTabSz="685800" rtl="0" latinLnBrk="0">
        <a:lnSpc>
          <a:spcPct val="112000"/>
        </a:lnSpc>
        <a:spcBef>
          <a:spcPts val="900"/>
        </a:spcBef>
        <a:spcAft>
          <a:spcPts val="0"/>
        </a:spcAft>
        <a:buClrTx/>
        <a:buSzPct val="100000"/>
        <a:buFont typeface="Arial"/>
        <a:buChar char="•"/>
        <a:tabLst/>
        <a:defRPr sz="2000" b="0" i="0" u="none" strike="noStrike" cap="none" spc="0" baseline="0">
          <a:ln>
            <a:noFill/>
          </a:ln>
          <a:solidFill>
            <a:srgbClr val="262626"/>
          </a:solidFill>
          <a:uFillTx/>
          <a:latin typeface="Corbel"/>
          <a:ea typeface="Corbel"/>
          <a:cs typeface="Corbel"/>
          <a:sym typeface="Corbel"/>
        </a:defRPr>
      </a:lvl1pPr>
      <a:lvl2pPr marL="717197" marR="0" indent="-313972" algn="l" defTabSz="685800" rtl="0" latinLnBrk="0">
        <a:lnSpc>
          <a:spcPct val="112000"/>
        </a:lnSpc>
        <a:spcBef>
          <a:spcPts val="900"/>
        </a:spcBef>
        <a:spcAft>
          <a:spcPts val="0"/>
        </a:spcAft>
        <a:buClrTx/>
        <a:buSzPct val="100000"/>
        <a:buFont typeface="Arial"/>
        <a:buChar char="–"/>
        <a:tabLst/>
        <a:defRPr sz="2000" b="0" i="0" u="none" strike="noStrike" cap="none" spc="0" baseline="0">
          <a:ln>
            <a:noFill/>
          </a:ln>
          <a:solidFill>
            <a:srgbClr val="262626"/>
          </a:solidFill>
          <a:uFillTx/>
          <a:latin typeface="Corbel"/>
          <a:ea typeface="Corbel"/>
          <a:cs typeface="Corbel"/>
          <a:sym typeface="Corbel"/>
        </a:defRPr>
      </a:lvl2pPr>
      <a:lvl3pPr marL="1213643" marR="0" indent="-353218" algn="l" defTabSz="685800" rtl="0" latinLnBrk="0">
        <a:lnSpc>
          <a:spcPct val="112000"/>
        </a:lnSpc>
        <a:spcBef>
          <a:spcPts val="900"/>
        </a:spcBef>
        <a:spcAft>
          <a:spcPts val="0"/>
        </a:spcAft>
        <a:buClrTx/>
        <a:buSzPct val="100000"/>
        <a:buFont typeface="Arial"/>
        <a:buChar char="•"/>
        <a:tabLst/>
        <a:defRPr sz="2000" b="0" i="0" u="none" strike="noStrike" cap="none" spc="0" baseline="0">
          <a:ln>
            <a:noFill/>
          </a:ln>
          <a:solidFill>
            <a:srgbClr val="262626"/>
          </a:solidFill>
          <a:uFillTx/>
          <a:latin typeface="Corbel"/>
          <a:ea typeface="Corbel"/>
          <a:cs typeface="Corbel"/>
          <a:sym typeface="Corbel"/>
        </a:defRPr>
      </a:lvl3pPr>
      <a:lvl4pPr marL="1721303" marR="0" indent="-403678" algn="l" defTabSz="685800" rtl="0" latinLnBrk="0">
        <a:lnSpc>
          <a:spcPct val="112000"/>
        </a:lnSpc>
        <a:spcBef>
          <a:spcPts val="900"/>
        </a:spcBef>
        <a:spcAft>
          <a:spcPts val="0"/>
        </a:spcAft>
        <a:buClrTx/>
        <a:buSzPct val="100000"/>
        <a:buFont typeface="Arial"/>
        <a:buChar char="–"/>
        <a:tabLst/>
        <a:defRPr sz="2000" b="0" i="0" u="none" strike="noStrike" cap="none" spc="0" baseline="0">
          <a:ln>
            <a:noFill/>
          </a:ln>
          <a:solidFill>
            <a:srgbClr val="262626"/>
          </a:solidFill>
          <a:uFillTx/>
          <a:latin typeface="Corbel"/>
          <a:ea typeface="Corbel"/>
          <a:cs typeface="Corbel"/>
          <a:sym typeface="Corbel"/>
        </a:defRPr>
      </a:lvl4pPr>
      <a:lvl5pPr marL="2088797" marR="0" indent="-313972" algn="l" defTabSz="685800" rtl="0" latinLnBrk="0">
        <a:lnSpc>
          <a:spcPct val="112000"/>
        </a:lnSpc>
        <a:spcBef>
          <a:spcPts val="900"/>
        </a:spcBef>
        <a:spcAft>
          <a:spcPts val="0"/>
        </a:spcAft>
        <a:buClrTx/>
        <a:buSzPct val="100000"/>
        <a:buFont typeface="Arial"/>
        <a:buChar char="•"/>
        <a:tabLst/>
        <a:defRPr sz="2000" b="0" i="0" u="none" strike="noStrike" cap="none" spc="0" baseline="0">
          <a:ln>
            <a:noFill/>
          </a:ln>
          <a:solidFill>
            <a:srgbClr val="262626"/>
          </a:solidFill>
          <a:uFillTx/>
          <a:latin typeface="Corbel"/>
          <a:ea typeface="Corbel"/>
          <a:cs typeface="Corbel"/>
          <a:sym typeface="Corbel"/>
        </a:defRPr>
      </a:lvl5pPr>
      <a:lvl6pPr marL="2545997" marR="0" indent="-313972" algn="l" defTabSz="685800" rtl="0" latinLnBrk="0">
        <a:lnSpc>
          <a:spcPct val="112000"/>
        </a:lnSpc>
        <a:spcBef>
          <a:spcPts val="900"/>
        </a:spcBef>
        <a:spcAft>
          <a:spcPts val="0"/>
        </a:spcAft>
        <a:buClrTx/>
        <a:buSzPct val="100000"/>
        <a:buFont typeface="Arial"/>
        <a:buChar char=""/>
        <a:tabLst/>
        <a:defRPr sz="2000" b="0" i="0" u="none" strike="noStrike" cap="none" spc="0" baseline="0">
          <a:ln>
            <a:noFill/>
          </a:ln>
          <a:solidFill>
            <a:srgbClr val="262626"/>
          </a:solidFill>
          <a:uFillTx/>
          <a:latin typeface="Corbel"/>
          <a:ea typeface="Corbel"/>
          <a:cs typeface="Corbel"/>
          <a:sym typeface="Corbel"/>
        </a:defRPr>
      </a:lvl6pPr>
      <a:lvl7pPr marL="3003197" marR="0" indent="-313972" algn="l" defTabSz="685800" rtl="0" latinLnBrk="0">
        <a:lnSpc>
          <a:spcPct val="112000"/>
        </a:lnSpc>
        <a:spcBef>
          <a:spcPts val="900"/>
        </a:spcBef>
        <a:spcAft>
          <a:spcPts val="0"/>
        </a:spcAft>
        <a:buClrTx/>
        <a:buSzPct val="100000"/>
        <a:buFont typeface="Arial"/>
        <a:buChar char=""/>
        <a:tabLst/>
        <a:defRPr sz="2000" b="0" i="0" u="none" strike="noStrike" cap="none" spc="0" baseline="0">
          <a:ln>
            <a:noFill/>
          </a:ln>
          <a:solidFill>
            <a:srgbClr val="262626"/>
          </a:solidFill>
          <a:uFillTx/>
          <a:latin typeface="Corbel"/>
          <a:ea typeface="Corbel"/>
          <a:cs typeface="Corbel"/>
          <a:sym typeface="Corbel"/>
        </a:defRPr>
      </a:lvl7pPr>
      <a:lvl8pPr marL="3460397" marR="0" indent="-313972" algn="l" defTabSz="685800" rtl="0" latinLnBrk="0">
        <a:lnSpc>
          <a:spcPct val="112000"/>
        </a:lnSpc>
        <a:spcBef>
          <a:spcPts val="900"/>
        </a:spcBef>
        <a:spcAft>
          <a:spcPts val="0"/>
        </a:spcAft>
        <a:buClrTx/>
        <a:buSzPct val="100000"/>
        <a:buFont typeface="Arial"/>
        <a:buChar char=""/>
        <a:tabLst/>
        <a:defRPr sz="2000" b="0" i="0" u="none" strike="noStrike" cap="none" spc="0" baseline="0">
          <a:ln>
            <a:noFill/>
          </a:ln>
          <a:solidFill>
            <a:srgbClr val="262626"/>
          </a:solidFill>
          <a:uFillTx/>
          <a:latin typeface="Corbel"/>
          <a:ea typeface="Corbel"/>
          <a:cs typeface="Corbel"/>
          <a:sym typeface="Corbel"/>
        </a:defRPr>
      </a:lvl8pPr>
      <a:lvl9pPr marL="3917597" marR="0" indent="-313972" algn="l" defTabSz="685800" rtl="0" latinLnBrk="0">
        <a:lnSpc>
          <a:spcPct val="112000"/>
        </a:lnSpc>
        <a:spcBef>
          <a:spcPts val="900"/>
        </a:spcBef>
        <a:spcAft>
          <a:spcPts val="0"/>
        </a:spcAft>
        <a:buClrTx/>
        <a:buSzPct val="100000"/>
        <a:buFont typeface="Arial"/>
        <a:buChar char=""/>
        <a:tabLst/>
        <a:defRPr sz="2000" b="0" i="0" u="none" strike="noStrike" cap="none" spc="0" baseline="0">
          <a:ln>
            <a:noFill/>
          </a:ln>
          <a:solidFill>
            <a:srgbClr val="262626"/>
          </a:solidFill>
          <a:uFillTx/>
          <a:latin typeface="Corbel"/>
          <a:ea typeface="Corbel"/>
          <a:cs typeface="Corbel"/>
          <a:sym typeface="Corbel"/>
        </a:defRPr>
      </a:lvl9pPr>
    </p:bodyStyle>
    <p:otherStyle>
      <a:lvl1pPr marL="0" marR="0" indent="0" algn="r" defTabSz="685800" rtl="0" latinLnBrk="0">
        <a:lnSpc>
          <a:spcPct val="100000"/>
        </a:lnSpc>
        <a:spcBef>
          <a:spcPts val="0"/>
        </a:spcBef>
        <a:spcAft>
          <a:spcPts val="0"/>
        </a:spcAft>
        <a:buClrTx/>
        <a:buSzTx/>
        <a:buFontTx/>
        <a:buNone/>
        <a:tabLst/>
        <a:defRPr sz="1100" b="0" i="1" u="none" strike="noStrike" cap="none" spc="0" baseline="0">
          <a:ln>
            <a:noFill/>
          </a:ln>
          <a:solidFill>
            <a:schemeClr val="tx1"/>
          </a:solidFill>
          <a:uFillTx/>
          <a:latin typeface="+mn-lt"/>
          <a:ea typeface="+mn-ea"/>
          <a:cs typeface="+mn-cs"/>
          <a:sym typeface="Century Schoolbook"/>
        </a:defRPr>
      </a:lvl1pPr>
      <a:lvl2pPr marL="0" marR="0" indent="457200" algn="r" defTabSz="685800" rtl="0" latinLnBrk="0">
        <a:lnSpc>
          <a:spcPct val="100000"/>
        </a:lnSpc>
        <a:spcBef>
          <a:spcPts val="0"/>
        </a:spcBef>
        <a:spcAft>
          <a:spcPts val="0"/>
        </a:spcAft>
        <a:buClrTx/>
        <a:buSzTx/>
        <a:buFontTx/>
        <a:buNone/>
        <a:tabLst/>
        <a:defRPr sz="1100" b="0" i="1" u="none" strike="noStrike" cap="none" spc="0" baseline="0">
          <a:ln>
            <a:noFill/>
          </a:ln>
          <a:solidFill>
            <a:schemeClr val="tx1"/>
          </a:solidFill>
          <a:uFillTx/>
          <a:latin typeface="+mn-lt"/>
          <a:ea typeface="+mn-ea"/>
          <a:cs typeface="+mn-cs"/>
          <a:sym typeface="Century Schoolbook"/>
        </a:defRPr>
      </a:lvl2pPr>
      <a:lvl3pPr marL="0" marR="0" indent="914400" algn="r" defTabSz="685800" rtl="0" latinLnBrk="0">
        <a:lnSpc>
          <a:spcPct val="100000"/>
        </a:lnSpc>
        <a:spcBef>
          <a:spcPts val="0"/>
        </a:spcBef>
        <a:spcAft>
          <a:spcPts val="0"/>
        </a:spcAft>
        <a:buClrTx/>
        <a:buSzTx/>
        <a:buFontTx/>
        <a:buNone/>
        <a:tabLst/>
        <a:defRPr sz="1100" b="0" i="1" u="none" strike="noStrike" cap="none" spc="0" baseline="0">
          <a:ln>
            <a:noFill/>
          </a:ln>
          <a:solidFill>
            <a:schemeClr val="tx1"/>
          </a:solidFill>
          <a:uFillTx/>
          <a:latin typeface="+mn-lt"/>
          <a:ea typeface="+mn-ea"/>
          <a:cs typeface="+mn-cs"/>
          <a:sym typeface="Century Schoolbook"/>
        </a:defRPr>
      </a:lvl3pPr>
      <a:lvl4pPr marL="0" marR="0" indent="1371600" algn="r" defTabSz="685800" rtl="0" latinLnBrk="0">
        <a:lnSpc>
          <a:spcPct val="100000"/>
        </a:lnSpc>
        <a:spcBef>
          <a:spcPts val="0"/>
        </a:spcBef>
        <a:spcAft>
          <a:spcPts val="0"/>
        </a:spcAft>
        <a:buClrTx/>
        <a:buSzTx/>
        <a:buFontTx/>
        <a:buNone/>
        <a:tabLst/>
        <a:defRPr sz="1100" b="0" i="1" u="none" strike="noStrike" cap="none" spc="0" baseline="0">
          <a:ln>
            <a:noFill/>
          </a:ln>
          <a:solidFill>
            <a:schemeClr val="tx1"/>
          </a:solidFill>
          <a:uFillTx/>
          <a:latin typeface="+mn-lt"/>
          <a:ea typeface="+mn-ea"/>
          <a:cs typeface="+mn-cs"/>
          <a:sym typeface="Century Schoolbook"/>
        </a:defRPr>
      </a:lvl4pPr>
      <a:lvl5pPr marL="0" marR="0" indent="1828800" algn="r" defTabSz="685800" rtl="0" latinLnBrk="0">
        <a:lnSpc>
          <a:spcPct val="100000"/>
        </a:lnSpc>
        <a:spcBef>
          <a:spcPts val="0"/>
        </a:spcBef>
        <a:spcAft>
          <a:spcPts val="0"/>
        </a:spcAft>
        <a:buClrTx/>
        <a:buSzTx/>
        <a:buFontTx/>
        <a:buNone/>
        <a:tabLst/>
        <a:defRPr sz="1100" b="0" i="1" u="none" strike="noStrike" cap="none" spc="0" baseline="0">
          <a:ln>
            <a:noFill/>
          </a:ln>
          <a:solidFill>
            <a:schemeClr val="tx1"/>
          </a:solidFill>
          <a:uFillTx/>
          <a:latin typeface="+mn-lt"/>
          <a:ea typeface="+mn-ea"/>
          <a:cs typeface="+mn-cs"/>
          <a:sym typeface="Century Schoolbook"/>
        </a:defRPr>
      </a:lvl5pPr>
      <a:lvl6pPr marL="0" marR="0" indent="0" algn="r" defTabSz="685800" rtl="0" latinLnBrk="0">
        <a:lnSpc>
          <a:spcPct val="100000"/>
        </a:lnSpc>
        <a:spcBef>
          <a:spcPts val="0"/>
        </a:spcBef>
        <a:spcAft>
          <a:spcPts val="0"/>
        </a:spcAft>
        <a:buClrTx/>
        <a:buSzTx/>
        <a:buFontTx/>
        <a:buNone/>
        <a:tabLst/>
        <a:defRPr sz="1100" b="0" i="1" u="none" strike="noStrike" cap="none" spc="0" baseline="0">
          <a:ln>
            <a:noFill/>
          </a:ln>
          <a:solidFill>
            <a:schemeClr val="tx1"/>
          </a:solidFill>
          <a:uFillTx/>
          <a:latin typeface="+mn-lt"/>
          <a:ea typeface="+mn-ea"/>
          <a:cs typeface="+mn-cs"/>
          <a:sym typeface="Century Schoolbook"/>
        </a:defRPr>
      </a:lvl6pPr>
      <a:lvl7pPr marL="0" marR="0" indent="0" algn="r" defTabSz="685800" rtl="0" latinLnBrk="0">
        <a:lnSpc>
          <a:spcPct val="100000"/>
        </a:lnSpc>
        <a:spcBef>
          <a:spcPts val="0"/>
        </a:spcBef>
        <a:spcAft>
          <a:spcPts val="0"/>
        </a:spcAft>
        <a:buClrTx/>
        <a:buSzTx/>
        <a:buFontTx/>
        <a:buNone/>
        <a:tabLst/>
        <a:defRPr sz="1100" b="0" i="1" u="none" strike="noStrike" cap="none" spc="0" baseline="0">
          <a:ln>
            <a:noFill/>
          </a:ln>
          <a:solidFill>
            <a:schemeClr val="tx1"/>
          </a:solidFill>
          <a:uFillTx/>
          <a:latin typeface="+mn-lt"/>
          <a:ea typeface="+mn-ea"/>
          <a:cs typeface="+mn-cs"/>
          <a:sym typeface="Century Schoolbook"/>
        </a:defRPr>
      </a:lvl7pPr>
      <a:lvl8pPr marL="0" marR="0" indent="0" algn="r" defTabSz="685800" rtl="0" latinLnBrk="0">
        <a:lnSpc>
          <a:spcPct val="100000"/>
        </a:lnSpc>
        <a:spcBef>
          <a:spcPts val="0"/>
        </a:spcBef>
        <a:spcAft>
          <a:spcPts val="0"/>
        </a:spcAft>
        <a:buClrTx/>
        <a:buSzTx/>
        <a:buFontTx/>
        <a:buNone/>
        <a:tabLst/>
        <a:defRPr sz="1100" b="0" i="1" u="none" strike="noStrike" cap="none" spc="0" baseline="0">
          <a:ln>
            <a:noFill/>
          </a:ln>
          <a:solidFill>
            <a:schemeClr val="tx1"/>
          </a:solidFill>
          <a:uFillTx/>
          <a:latin typeface="+mn-lt"/>
          <a:ea typeface="+mn-ea"/>
          <a:cs typeface="+mn-cs"/>
          <a:sym typeface="Century Schoolbook"/>
        </a:defRPr>
      </a:lvl8pPr>
      <a:lvl9pPr marL="0" marR="0" indent="0" algn="r" defTabSz="685800" rtl="0" latinLnBrk="0">
        <a:lnSpc>
          <a:spcPct val="100000"/>
        </a:lnSpc>
        <a:spcBef>
          <a:spcPts val="0"/>
        </a:spcBef>
        <a:spcAft>
          <a:spcPts val="0"/>
        </a:spcAft>
        <a:buClrTx/>
        <a:buSzTx/>
        <a:buFontTx/>
        <a:buNone/>
        <a:tabLst/>
        <a:defRPr sz="1100" b="0" i="1" u="none" strike="noStrike" cap="none" spc="0" baseline="0">
          <a:ln>
            <a:noFill/>
          </a:ln>
          <a:solidFill>
            <a:schemeClr val="tx1"/>
          </a:solidFill>
          <a:uFillTx/>
          <a:latin typeface="+mn-lt"/>
          <a:ea typeface="+mn-ea"/>
          <a:cs typeface="+mn-cs"/>
          <a:sym typeface="Century Schoolbook"/>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vimeo.com/177467055" TargetMode="External"/><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Hand_washing" TargetMode="External"/><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i38sgmWrSfo" TargetMode="External"/><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IGNAZ SEMMELWEIS AND THE DETERMINATION OF THE CAUSE OF PUERPERAL FEVER"/>
          <p:cNvSpPr txBox="1">
            <a:spLocks noGrp="1"/>
          </p:cNvSpPr>
          <p:nvPr>
            <p:ph type="title" idx="4294967295"/>
          </p:nvPr>
        </p:nvSpPr>
        <p:spPr>
          <a:xfrm>
            <a:off x="815975" y="1143000"/>
            <a:ext cx="7718425" cy="3048000"/>
          </a:xfrm>
          <a:prstGeom prst="rect">
            <a:avLst/>
          </a:prstGeom>
        </p:spPr>
        <p:txBody>
          <a:bodyPr>
            <a:normAutofit/>
          </a:bodyPr>
          <a:lstStyle>
            <a:lvl1pPr algn="l">
              <a:lnSpc>
                <a:spcPct val="85000"/>
              </a:lnSpc>
              <a:defRPr sz="4400" b="1" i="0">
                <a:solidFill>
                  <a:srgbClr val="F2F0EF"/>
                </a:solidFill>
              </a:defRPr>
            </a:lvl1pPr>
          </a:lstStyle>
          <a:p>
            <a:r>
              <a:t>IGNAZ SEMMELWEIS AND THE DETERMINATION OF THE CAUSE OF PUERPERAL FEVER</a:t>
            </a:r>
          </a:p>
        </p:txBody>
      </p:sp>
      <p:sp>
        <p:nvSpPr>
          <p:cNvPr id="67" name="Yan Liu…"/>
          <p:cNvSpPr txBox="1">
            <a:spLocks noGrp="1"/>
          </p:cNvSpPr>
          <p:nvPr>
            <p:ph type="body" sz="quarter" idx="4294967295"/>
          </p:nvPr>
        </p:nvSpPr>
        <p:spPr>
          <a:xfrm>
            <a:off x="815974" y="4876800"/>
            <a:ext cx="5276852" cy="1366838"/>
          </a:xfrm>
          <a:prstGeom prst="rect">
            <a:avLst/>
          </a:prstGeom>
        </p:spPr>
        <p:txBody>
          <a:bodyPr>
            <a:normAutofit/>
          </a:bodyPr>
          <a:lstStyle/>
          <a:p>
            <a:pPr marL="0" indent="0">
              <a:lnSpc>
                <a:spcPct val="114000"/>
              </a:lnSpc>
              <a:spcBef>
                <a:spcPts val="0"/>
              </a:spcBef>
              <a:buSzTx/>
              <a:buNone/>
              <a:defRPr sz="1800" i="1">
                <a:solidFill>
                  <a:srgbClr val="F2F0EF"/>
                </a:solidFill>
              </a:defRPr>
            </a:pPr>
            <a:r>
              <a:t>Yan Liu</a:t>
            </a:r>
          </a:p>
          <a:p>
            <a:pPr marL="0" indent="0">
              <a:lnSpc>
                <a:spcPct val="114000"/>
              </a:lnSpc>
              <a:spcBef>
                <a:spcPts val="0"/>
              </a:spcBef>
              <a:buSzTx/>
              <a:buNone/>
              <a:defRPr sz="1800" i="1">
                <a:solidFill>
                  <a:srgbClr val="F2F0EF"/>
                </a:solidFill>
              </a:defRPr>
            </a:pPr>
            <a:r>
              <a:t>Zeyu Bian</a:t>
            </a:r>
          </a:p>
        </p:txBody>
      </p:sp>
      <p:sp>
        <p:nvSpPr>
          <p:cNvPr id="68" name="Slide Number"/>
          <p:cNvSpPr txBox="1">
            <a:spLocks noGrp="1"/>
          </p:cNvSpPr>
          <p:nvPr>
            <p:ph type="sldNum" sz="quarter" idx="2"/>
          </p:nvPr>
        </p:nvSpPr>
        <p:spPr>
          <a:xfrm>
            <a:off x="8962165" y="1470342"/>
            <a:ext cx="181835" cy="2565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wo “maternity wards”…"/>
          <p:cNvSpPr txBox="1">
            <a:spLocks noGrp="1"/>
          </p:cNvSpPr>
          <p:nvPr>
            <p:ph type="body" idx="4294967295"/>
          </p:nvPr>
        </p:nvSpPr>
        <p:spPr>
          <a:xfrm>
            <a:off x="457200" y="568325"/>
            <a:ext cx="8153400" cy="5656263"/>
          </a:xfrm>
          <a:prstGeom prst="rect">
            <a:avLst/>
          </a:prstGeom>
        </p:spPr>
        <p:txBody>
          <a:bodyPr>
            <a:normAutofit/>
          </a:bodyPr>
          <a:lstStyle/>
          <a:p>
            <a:pPr>
              <a:lnSpc>
                <a:spcPct val="150000"/>
              </a:lnSpc>
              <a:buFontTx/>
              <a:buChar char="➢"/>
              <a:defRPr sz="2400" b="1">
                <a:solidFill>
                  <a:srgbClr val="000000"/>
                </a:solidFill>
                <a:latin typeface="Arial"/>
                <a:ea typeface="Arial"/>
                <a:cs typeface="Arial"/>
                <a:sym typeface="Arial"/>
              </a:defRPr>
            </a:pPr>
            <a:r>
              <a:rPr dirty="0"/>
              <a:t> Two </a:t>
            </a:r>
            <a:r>
              <a:rPr dirty="0" smtClean="0"/>
              <a:t>maternity wards</a:t>
            </a:r>
            <a:endParaRPr dirty="0"/>
          </a:p>
          <a:p>
            <a:pPr marL="685800" lvl="1" indent="-282575">
              <a:lnSpc>
                <a:spcPct val="150000"/>
              </a:lnSpc>
              <a:spcBef>
                <a:spcPts val="0"/>
              </a:spcBef>
              <a:buFontTx/>
              <a:buChar char="●"/>
              <a:defRPr sz="2200" b="1">
                <a:solidFill>
                  <a:srgbClr val="000000"/>
                </a:solidFill>
                <a:latin typeface="Arial"/>
                <a:ea typeface="Arial"/>
                <a:cs typeface="Arial"/>
                <a:sym typeface="Arial"/>
              </a:defRPr>
            </a:pPr>
            <a:r>
              <a:rPr dirty="0"/>
              <a:t>In one women were attended to by doctors</a:t>
            </a:r>
          </a:p>
          <a:p>
            <a:pPr marL="685800" lvl="1" indent="-282575">
              <a:lnSpc>
                <a:spcPct val="150000"/>
              </a:lnSpc>
              <a:spcBef>
                <a:spcPts val="0"/>
              </a:spcBef>
              <a:buFontTx/>
              <a:buChar char="●"/>
              <a:defRPr sz="2200" b="1">
                <a:solidFill>
                  <a:srgbClr val="000000"/>
                </a:solidFill>
                <a:latin typeface="Arial"/>
                <a:ea typeface="Arial"/>
                <a:cs typeface="Arial"/>
                <a:sym typeface="Arial"/>
              </a:defRPr>
            </a:pPr>
            <a:r>
              <a:rPr dirty="0"/>
              <a:t>In the other by midwives </a:t>
            </a:r>
          </a:p>
          <a:p>
            <a:pPr>
              <a:lnSpc>
                <a:spcPct val="150000"/>
              </a:lnSpc>
              <a:buFontTx/>
              <a:buChar char="➢"/>
              <a:defRPr sz="2400" b="1">
                <a:solidFill>
                  <a:srgbClr val="000000"/>
                </a:solidFill>
                <a:latin typeface="Arial"/>
                <a:ea typeface="Arial"/>
                <a:cs typeface="Arial"/>
                <a:sym typeface="Arial"/>
              </a:defRPr>
            </a:pPr>
            <a:r>
              <a:rPr dirty="0"/>
              <a:t>Patients were allocated to the clinics on alternate days</a:t>
            </a:r>
          </a:p>
          <a:p>
            <a:pPr>
              <a:lnSpc>
                <a:spcPct val="150000"/>
              </a:lnSpc>
              <a:buFontTx/>
              <a:buChar char="➢"/>
              <a:defRPr sz="2400" b="1">
                <a:solidFill>
                  <a:srgbClr val="000000"/>
                </a:solidFill>
                <a:latin typeface="Arial"/>
                <a:ea typeface="Arial"/>
                <a:cs typeface="Arial"/>
                <a:sym typeface="Arial"/>
              </a:defRPr>
            </a:pPr>
            <a:r>
              <a:rPr dirty="0"/>
              <a:t> From </a:t>
            </a:r>
            <a:r>
              <a:rPr dirty="0" smtClean="0"/>
              <a:t>1840-1846</a:t>
            </a:r>
            <a:r>
              <a:rPr lang="en-US" dirty="0" smtClean="0"/>
              <a:t> </a:t>
            </a:r>
            <a:r>
              <a:rPr lang="en-CA" altLang="zh-CN" dirty="0" smtClean="0"/>
              <a:t>in </a:t>
            </a:r>
            <a:r>
              <a:rPr lang="en-CA" altLang="zh-CN" dirty="0"/>
              <a:t>two clinics</a:t>
            </a:r>
            <a:endParaRPr dirty="0"/>
          </a:p>
          <a:p>
            <a:pPr marL="685800" lvl="1" indent="-282575">
              <a:lnSpc>
                <a:spcPct val="150000"/>
              </a:lnSpc>
              <a:spcBef>
                <a:spcPts val="0"/>
              </a:spcBef>
              <a:buFontTx/>
              <a:buChar char="●"/>
              <a:defRPr sz="2200" b="1">
                <a:solidFill>
                  <a:srgbClr val="000000"/>
                </a:solidFill>
                <a:latin typeface="Arial"/>
                <a:ea typeface="Arial"/>
                <a:cs typeface="Arial"/>
                <a:sym typeface="Arial"/>
              </a:defRPr>
            </a:pPr>
            <a:r>
              <a:rPr dirty="0"/>
              <a:t>42,795 </a:t>
            </a:r>
            <a:r>
              <a:rPr dirty="0" smtClean="0"/>
              <a:t>births</a:t>
            </a:r>
            <a:endParaRPr dirty="0"/>
          </a:p>
          <a:p>
            <a:pPr marL="685800" lvl="1" indent="-282575">
              <a:lnSpc>
                <a:spcPct val="150000"/>
              </a:lnSpc>
              <a:spcBef>
                <a:spcPts val="0"/>
              </a:spcBef>
              <a:buFontTx/>
              <a:buChar char="●"/>
              <a:defRPr sz="2200" b="1">
                <a:solidFill>
                  <a:srgbClr val="000000"/>
                </a:solidFill>
                <a:latin typeface="Arial"/>
                <a:ea typeface="Arial"/>
                <a:cs typeface="Arial"/>
                <a:sym typeface="Arial"/>
              </a:defRPr>
            </a:pPr>
            <a:r>
              <a:rPr dirty="0"/>
              <a:t>2,977 </a:t>
            </a:r>
            <a:r>
              <a:rPr dirty="0" smtClean="0"/>
              <a:t>deaths</a:t>
            </a:r>
            <a:endParaRPr dirty="0"/>
          </a:p>
        </p:txBody>
      </p:sp>
      <p:sp>
        <p:nvSpPr>
          <p:cNvPr id="121" name="Slide Number"/>
          <p:cNvSpPr txBox="1">
            <a:spLocks noGrp="1"/>
          </p:cNvSpPr>
          <p:nvPr>
            <p:ph type="sldNum" sz="quarter" idx="2"/>
          </p:nvPr>
        </p:nvSpPr>
        <p:spPr>
          <a:xfrm>
            <a:off x="8884471" y="5661342"/>
            <a:ext cx="259529" cy="2565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image.tif" descr="image.tif"/>
          <p:cNvPicPr>
            <a:picLocks noChangeAspect="1"/>
          </p:cNvPicPr>
          <p:nvPr/>
        </p:nvPicPr>
        <p:blipFill>
          <a:blip r:embed="rId2">
            <a:extLst/>
          </a:blip>
          <a:stretch>
            <a:fillRect/>
          </a:stretch>
        </p:blipFill>
        <p:spPr>
          <a:xfrm>
            <a:off x="550862" y="533400"/>
            <a:ext cx="8056563" cy="4495800"/>
          </a:xfrm>
          <a:prstGeom prst="rect">
            <a:avLst/>
          </a:prstGeom>
          <a:ln w="12700">
            <a:miter lim="400000"/>
          </a:ln>
        </p:spPr>
      </p:pic>
      <p:sp>
        <p:nvSpPr>
          <p:cNvPr id="124" name="Table 1 is based on page 356 of the book of Semmelweis: The Etiology, The Concept, and the Prophlaxis of Childbed Fever."/>
          <p:cNvSpPr txBox="1"/>
          <p:nvPr/>
        </p:nvSpPr>
        <p:spPr>
          <a:xfrm>
            <a:off x="685800" y="5181600"/>
            <a:ext cx="7981950" cy="490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685800">
              <a:defRPr sz="1300">
                <a:latin typeface="Times New Roman"/>
                <a:ea typeface="Times New Roman"/>
                <a:cs typeface="Times New Roman"/>
                <a:sym typeface="Times New Roman"/>
              </a:defRPr>
            </a:pPr>
            <a:r>
              <a:t>Table 1 is based on page 356 of the book of Semmelweis: </a:t>
            </a:r>
            <a:r>
              <a:rPr i="1"/>
              <a:t>The Etiology, The Concept, and the Prophlaxis of Childbed Fever</a:t>
            </a:r>
            <a:r>
              <a:t>.</a:t>
            </a:r>
          </a:p>
        </p:txBody>
      </p:sp>
      <p:sp>
        <p:nvSpPr>
          <p:cNvPr id="125" name="Slide Number"/>
          <p:cNvSpPr txBox="1">
            <a:spLocks noGrp="1"/>
          </p:cNvSpPr>
          <p:nvPr>
            <p:ph type="sldNum" sz="quarter" idx="2"/>
          </p:nvPr>
        </p:nvSpPr>
        <p:spPr>
          <a:xfrm>
            <a:off x="8884471" y="5661342"/>
            <a:ext cx="259529" cy="2565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https://upload.wikimedia.org/wikipedia/commons/thumb/f/fe/Yearly_mortality_rates_1841-1846_two_clinics.png/500px-Yearly_mortality_rates_1841-1846_two_clinics.png" descr="https://upload.wikimedia.org/wikipedia/commons/thumb/f/fe/Yearly_mortality_rates_1841-1846_two_clinics.png/500px-Yearly_mortality_rates_1841-1846_two_clinics.png"/>
          <p:cNvPicPr>
            <a:picLocks noChangeAspect="1"/>
          </p:cNvPicPr>
          <p:nvPr/>
        </p:nvPicPr>
        <p:blipFill>
          <a:blip r:embed="rId2">
            <a:extLst/>
          </a:blip>
          <a:stretch>
            <a:fillRect/>
          </a:stretch>
        </p:blipFill>
        <p:spPr>
          <a:xfrm>
            <a:off x="609600" y="381000"/>
            <a:ext cx="7391400" cy="4567238"/>
          </a:xfrm>
          <a:prstGeom prst="rect">
            <a:avLst/>
          </a:prstGeom>
          <a:ln w="12700">
            <a:miter lim="400000"/>
          </a:ln>
        </p:spPr>
      </p:pic>
      <p:sp>
        <p:nvSpPr>
          <p:cNvPr id="128" name="Puerperal fever mortality rates for the First and Second Clinics at the Vienna General Hospital 1841–1846."/>
          <p:cNvSpPr txBox="1"/>
          <p:nvPr/>
        </p:nvSpPr>
        <p:spPr>
          <a:xfrm>
            <a:off x="914400" y="5105400"/>
            <a:ext cx="7391400" cy="548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685800">
              <a:defRPr sz="1600" i="1">
                <a:solidFill>
                  <a:srgbClr val="222222"/>
                </a:solidFill>
              </a:defRPr>
            </a:lvl1pPr>
          </a:lstStyle>
          <a:p>
            <a:r>
              <a:t>Puerperal fever mortality rates for the First and Second Clinics at the Vienna General Hospital 1841–1846.</a:t>
            </a:r>
          </a:p>
        </p:txBody>
      </p:sp>
      <p:sp>
        <p:nvSpPr>
          <p:cNvPr id="129" name="https://en.wikipedia.org/wiki/Ignaz_Semmelweis"/>
          <p:cNvSpPr txBox="1"/>
          <p:nvPr/>
        </p:nvSpPr>
        <p:spPr>
          <a:xfrm>
            <a:off x="1028700" y="6324600"/>
            <a:ext cx="6553200" cy="320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685800">
              <a:defRPr sz="1600" i="1" u="sng"/>
            </a:lvl1pPr>
          </a:lstStyle>
          <a:p>
            <a:r>
              <a:t>https://en.wikipedia.org/wiki/Ignaz_Semmelweis</a:t>
            </a:r>
          </a:p>
        </p:txBody>
      </p:sp>
      <p:sp>
        <p:nvSpPr>
          <p:cNvPr id="130" name="Slide Number"/>
          <p:cNvSpPr txBox="1">
            <a:spLocks noGrp="1"/>
          </p:cNvSpPr>
          <p:nvPr>
            <p:ph type="sldNum" sz="quarter" idx="2"/>
          </p:nvPr>
        </p:nvSpPr>
        <p:spPr>
          <a:xfrm>
            <a:off x="8884471" y="5661342"/>
            <a:ext cx="259529" cy="2565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he Miasm Theory?"/>
          <p:cNvSpPr txBox="1">
            <a:spLocks noGrp="1"/>
          </p:cNvSpPr>
          <p:nvPr>
            <p:ph type="title" idx="4294967295"/>
          </p:nvPr>
        </p:nvSpPr>
        <p:spPr>
          <a:xfrm>
            <a:off x="685800" y="560387"/>
            <a:ext cx="7391400" cy="1497013"/>
          </a:xfrm>
          <a:prstGeom prst="rect">
            <a:avLst/>
          </a:prstGeom>
        </p:spPr>
        <p:txBody>
          <a:bodyPr>
            <a:normAutofit/>
          </a:bodyPr>
          <a:lstStyle>
            <a:lvl1pPr algn="l">
              <a:defRPr b="1"/>
            </a:lvl1pPr>
          </a:lstStyle>
          <a:p>
            <a:r>
              <a:t>The Miasm Theory?</a:t>
            </a:r>
          </a:p>
        </p:txBody>
      </p:sp>
      <p:sp>
        <p:nvSpPr>
          <p:cNvPr id="133" name="Dominant theory  to explain the spread of childbed fever in the early 1800s in Europe…"/>
          <p:cNvSpPr txBox="1">
            <a:spLocks noGrp="1"/>
          </p:cNvSpPr>
          <p:nvPr>
            <p:ph type="body" idx="4294967295"/>
          </p:nvPr>
        </p:nvSpPr>
        <p:spPr>
          <a:xfrm>
            <a:off x="571500" y="1295400"/>
            <a:ext cx="8001000" cy="3886200"/>
          </a:xfrm>
          <a:prstGeom prst="rect">
            <a:avLst/>
          </a:prstGeom>
        </p:spPr>
        <p:txBody>
          <a:bodyPr>
            <a:normAutofit/>
          </a:bodyPr>
          <a:lstStyle/>
          <a:p>
            <a:pPr>
              <a:lnSpc>
                <a:spcPct val="150000"/>
              </a:lnSpc>
              <a:buFontTx/>
              <a:buChar char="➢"/>
              <a:defRPr sz="2400" b="1">
                <a:solidFill>
                  <a:srgbClr val="000000"/>
                </a:solidFill>
                <a:latin typeface="Arial"/>
                <a:ea typeface="Arial"/>
                <a:cs typeface="Arial"/>
                <a:sym typeface="Arial"/>
              </a:defRPr>
            </a:pPr>
            <a:r>
              <a:rPr dirty="0"/>
              <a:t>Dominant theory  to explain the spread of childbed fever in the early 1800s in Europe</a:t>
            </a:r>
          </a:p>
          <a:p>
            <a:pPr>
              <a:lnSpc>
                <a:spcPct val="150000"/>
              </a:lnSpc>
              <a:buFontTx/>
              <a:buChar char="➢"/>
              <a:defRPr sz="2400" b="1">
                <a:solidFill>
                  <a:srgbClr val="000000"/>
                </a:solidFill>
                <a:latin typeface="Arial"/>
                <a:ea typeface="Arial"/>
                <a:cs typeface="Arial"/>
                <a:sym typeface="Arial"/>
              </a:defRPr>
            </a:pPr>
            <a:r>
              <a:rPr dirty="0"/>
              <a:t>Simply postulate that disease was carried by the air</a:t>
            </a:r>
          </a:p>
        </p:txBody>
      </p:sp>
      <p:pic>
        <p:nvPicPr>
          <p:cNvPr id="134" name="Image result for miasm  theory" descr="Image result for miasm  theory"/>
          <p:cNvPicPr>
            <a:picLocks noChangeAspect="1"/>
          </p:cNvPicPr>
          <p:nvPr/>
        </p:nvPicPr>
        <p:blipFill>
          <a:blip r:embed="rId2">
            <a:extLst/>
          </a:blip>
          <a:stretch>
            <a:fillRect/>
          </a:stretch>
        </p:blipFill>
        <p:spPr>
          <a:xfrm>
            <a:off x="2209800" y="3505200"/>
            <a:ext cx="4876800" cy="2438400"/>
          </a:xfrm>
          <a:prstGeom prst="rect">
            <a:avLst/>
          </a:prstGeom>
          <a:ln w="12700">
            <a:miter lim="400000"/>
          </a:ln>
        </p:spPr>
      </p:pic>
      <p:sp>
        <p:nvSpPr>
          <p:cNvPr id="135" name="Slide Number"/>
          <p:cNvSpPr txBox="1">
            <a:spLocks noGrp="1"/>
          </p:cNvSpPr>
          <p:nvPr>
            <p:ph type="sldNum" sz="quarter" idx="2"/>
          </p:nvPr>
        </p:nvSpPr>
        <p:spPr>
          <a:xfrm>
            <a:off x="8884471" y="5661342"/>
            <a:ext cx="259529" cy="2565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emmelweis started a meticulous process of eliminating all possible differences…"/>
          <p:cNvSpPr txBox="1">
            <a:spLocks noGrp="1"/>
          </p:cNvSpPr>
          <p:nvPr>
            <p:ph type="body" idx="4294967295"/>
          </p:nvPr>
        </p:nvSpPr>
        <p:spPr>
          <a:xfrm>
            <a:off x="457200" y="1143000"/>
            <a:ext cx="8037871" cy="3163529"/>
          </a:xfrm>
          <a:prstGeom prst="rect">
            <a:avLst/>
          </a:prstGeom>
        </p:spPr>
        <p:txBody>
          <a:bodyPr>
            <a:normAutofit/>
          </a:bodyPr>
          <a:lstStyle/>
          <a:p>
            <a:pPr marL="685800" lvl="1" indent="-282575">
              <a:lnSpc>
                <a:spcPct val="150000"/>
              </a:lnSpc>
              <a:spcBef>
                <a:spcPts val="0"/>
              </a:spcBef>
              <a:buFontTx/>
              <a:buChar char="➢"/>
              <a:defRPr sz="2400" b="1">
                <a:solidFill>
                  <a:srgbClr val="000000"/>
                </a:solidFill>
                <a:latin typeface="Arial"/>
                <a:ea typeface="Arial"/>
                <a:cs typeface="Arial"/>
                <a:sym typeface="Arial"/>
              </a:defRPr>
            </a:pPr>
            <a:r>
              <a:rPr dirty="0"/>
              <a:t> </a:t>
            </a:r>
            <a:r>
              <a:rPr dirty="0" err="1"/>
              <a:t>Semmelweis</a:t>
            </a:r>
            <a:r>
              <a:rPr dirty="0"/>
              <a:t> started a meticulous process of eliminating all possible differences</a:t>
            </a:r>
          </a:p>
          <a:p>
            <a:pPr marL="1143000" lvl="2" indent="-282575">
              <a:lnSpc>
                <a:spcPct val="150000"/>
              </a:lnSpc>
              <a:spcBef>
                <a:spcPts val="0"/>
              </a:spcBef>
              <a:buFontTx/>
              <a:buChar char="●"/>
              <a:defRPr sz="2200" b="1">
                <a:solidFill>
                  <a:srgbClr val="000000"/>
                </a:solidFill>
                <a:latin typeface="Arial"/>
                <a:ea typeface="Arial"/>
                <a:cs typeface="Arial"/>
                <a:sym typeface="Arial"/>
              </a:defRPr>
            </a:pPr>
            <a:r>
              <a:rPr lang="en-CA" altLang="zh-CN" dirty="0" smtClean="0"/>
              <a:t>Food</a:t>
            </a:r>
            <a:endParaRPr lang="en-CA" altLang="zh-CN" dirty="0"/>
          </a:p>
          <a:p>
            <a:pPr marL="1143000" lvl="2" indent="-282575">
              <a:lnSpc>
                <a:spcPct val="150000"/>
              </a:lnSpc>
              <a:spcBef>
                <a:spcPts val="0"/>
              </a:spcBef>
              <a:buFontTx/>
              <a:buChar char="●"/>
              <a:defRPr sz="2200" b="1">
                <a:solidFill>
                  <a:srgbClr val="000000"/>
                </a:solidFill>
                <a:latin typeface="Arial"/>
                <a:ea typeface="Arial"/>
                <a:cs typeface="Arial"/>
                <a:sym typeface="Arial"/>
              </a:defRPr>
            </a:pPr>
            <a:r>
              <a:rPr dirty="0" smtClean="0"/>
              <a:t>Linen</a:t>
            </a:r>
            <a:endParaRPr lang="en-US" dirty="0" smtClean="0"/>
          </a:p>
          <a:p>
            <a:pPr marL="1143000" lvl="2" indent="-282575">
              <a:lnSpc>
                <a:spcPct val="150000"/>
              </a:lnSpc>
              <a:spcBef>
                <a:spcPts val="0"/>
              </a:spcBef>
              <a:buFontTx/>
              <a:buChar char="●"/>
              <a:defRPr sz="2200" b="1">
                <a:solidFill>
                  <a:srgbClr val="000000"/>
                </a:solidFill>
                <a:latin typeface="Arial"/>
                <a:ea typeface="Arial"/>
                <a:cs typeface="Arial"/>
                <a:sym typeface="Arial"/>
              </a:defRPr>
            </a:pPr>
            <a:r>
              <a:rPr lang="en-CA" altLang="zh-CN" dirty="0" smtClean="0"/>
              <a:t>Position </a:t>
            </a:r>
            <a:r>
              <a:rPr lang="en-CA" altLang="zh-CN" dirty="0"/>
              <a:t>for </a:t>
            </a:r>
            <a:r>
              <a:rPr lang="en-CA" altLang="zh-CN" dirty="0" smtClean="0"/>
              <a:t>delivery</a:t>
            </a:r>
            <a:endParaRPr dirty="0"/>
          </a:p>
          <a:p>
            <a:pPr marL="1143000" lvl="2" indent="-282575">
              <a:lnSpc>
                <a:spcPct val="150000"/>
              </a:lnSpc>
              <a:spcBef>
                <a:spcPts val="0"/>
              </a:spcBef>
              <a:buFontTx/>
              <a:buChar char="●"/>
              <a:defRPr sz="2200" b="1">
                <a:solidFill>
                  <a:srgbClr val="000000"/>
                </a:solidFill>
                <a:latin typeface="Arial"/>
                <a:ea typeface="Arial"/>
                <a:cs typeface="Arial"/>
                <a:sym typeface="Arial"/>
              </a:defRPr>
            </a:pPr>
            <a:r>
              <a:rPr dirty="0" smtClean="0"/>
              <a:t>Medical </a:t>
            </a:r>
            <a:r>
              <a:rPr dirty="0"/>
              <a:t>attention and </a:t>
            </a:r>
            <a:r>
              <a:rPr dirty="0" smtClean="0"/>
              <a:t>treatment</a:t>
            </a:r>
            <a:endParaRPr dirty="0"/>
          </a:p>
        </p:txBody>
      </p:sp>
      <p:sp>
        <p:nvSpPr>
          <p:cNvPr id="147" name="Slide Number"/>
          <p:cNvSpPr txBox="1">
            <a:spLocks noGrp="1"/>
          </p:cNvSpPr>
          <p:nvPr>
            <p:ph type="sldNum" sz="quarter" idx="2"/>
          </p:nvPr>
        </p:nvSpPr>
        <p:spPr>
          <a:xfrm>
            <a:off x="8884471" y="5661342"/>
            <a:ext cx="259529" cy="2565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emmelweis wrote:…"/>
          <p:cNvSpPr txBox="1"/>
          <p:nvPr/>
        </p:nvSpPr>
        <p:spPr>
          <a:xfrm>
            <a:off x="1066800" y="1205681"/>
            <a:ext cx="5054600" cy="28623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685800">
              <a:lnSpc>
                <a:spcPct val="150000"/>
              </a:lnSpc>
              <a:defRPr sz="2000"/>
            </a:pPr>
            <a:r>
              <a:rPr dirty="0" err="1"/>
              <a:t>Semmelweis</a:t>
            </a:r>
            <a:r>
              <a:rPr dirty="0"/>
              <a:t> wrote:</a:t>
            </a:r>
          </a:p>
          <a:p>
            <a:pPr defTabSz="685800">
              <a:lnSpc>
                <a:spcPct val="150000"/>
              </a:lnSpc>
              <a:defRPr sz="2000"/>
            </a:pPr>
            <a:r>
              <a:rPr dirty="0"/>
              <a:t> </a:t>
            </a:r>
            <a:r>
              <a:rPr b="1" i="1" dirty="0"/>
              <a:t>“Everything was uncertain,</a:t>
            </a:r>
          </a:p>
          <a:p>
            <a:pPr defTabSz="685800">
              <a:lnSpc>
                <a:spcPct val="150000"/>
              </a:lnSpc>
              <a:defRPr sz="2000" i="1"/>
            </a:pPr>
            <a:r>
              <a:rPr b="1" dirty="0"/>
              <a:t> everything was doubtful, </a:t>
            </a:r>
          </a:p>
          <a:p>
            <a:pPr defTabSz="685800">
              <a:lnSpc>
                <a:spcPct val="150000"/>
              </a:lnSpc>
              <a:defRPr sz="2000" i="1"/>
            </a:pPr>
            <a:r>
              <a:rPr b="1" dirty="0"/>
              <a:t>everything was inexplicable, </a:t>
            </a:r>
          </a:p>
          <a:p>
            <a:pPr defTabSz="685800">
              <a:lnSpc>
                <a:spcPct val="150000"/>
              </a:lnSpc>
              <a:defRPr sz="2000" i="1"/>
            </a:pPr>
            <a:r>
              <a:rPr b="1" dirty="0"/>
              <a:t>only the enormous number of deaths is indubitable fact.”</a:t>
            </a:r>
          </a:p>
        </p:txBody>
      </p:sp>
      <p:pic>
        <p:nvPicPr>
          <p:cNvPr id="150" name="Image result for why icon" descr="Image result for why icon"/>
          <p:cNvPicPr>
            <a:picLocks noChangeAspect="1"/>
          </p:cNvPicPr>
          <p:nvPr/>
        </p:nvPicPr>
        <p:blipFill>
          <a:blip r:embed="rId2">
            <a:extLst/>
          </a:blip>
          <a:stretch>
            <a:fillRect/>
          </a:stretch>
        </p:blipFill>
        <p:spPr>
          <a:xfrm>
            <a:off x="5791200" y="609600"/>
            <a:ext cx="1958975" cy="2057400"/>
          </a:xfrm>
          <a:prstGeom prst="rect">
            <a:avLst/>
          </a:prstGeom>
          <a:ln w="12700">
            <a:miter lim="400000"/>
          </a:ln>
        </p:spPr>
      </p:pic>
      <p:sp>
        <p:nvSpPr>
          <p:cNvPr id="151" name="Slide Number"/>
          <p:cNvSpPr txBox="1">
            <a:spLocks noGrp="1"/>
          </p:cNvSpPr>
          <p:nvPr>
            <p:ph type="sldNum" sz="quarter" idx="2"/>
          </p:nvPr>
        </p:nvSpPr>
        <p:spPr>
          <a:xfrm>
            <a:off x="8884471" y="5661342"/>
            <a:ext cx="259529" cy="2565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sp>
        <p:nvSpPr>
          <p:cNvPr id="2" name="Rectangle 1"/>
          <p:cNvSpPr/>
          <p:nvPr/>
        </p:nvSpPr>
        <p:spPr>
          <a:xfrm>
            <a:off x="1066800" y="5056811"/>
            <a:ext cx="3367548" cy="923330"/>
          </a:xfrm>
          <a:prstGeom prst="rect">
            <a:avLst/>
          </a:prstGeom>
        </p:spPr>
        <p:txBody>
          <a:bodyPr wrap="square">
            <a:spAutoFit/>
          </a:bodyPr>
          <a:lstStyle/>
          <a:p>
            <a:r>
              <a:rPr lang="en-CA" altLang="zh-CN" dirty="0" smtClean="0">
                <a:hlinkClick r:id="rId3"/>
              </a:rPr>
              <a:t>Film--</a:t>
            </a:r>
            <a:r>
              <a:rPr lang="en-CA" altLang="zh-CN" dirty="0" err="1" smtClean="0">
                <a:hlinkClick r:id="rId3"/>
              </a:rPr>
              <a:t>Semmelweis</a:t>
            </a:r>
            <a:endParaRPr lang="en-CA" altLang="zh-CN" dirty="0" smtClean="0">
              <a:hlinkClick r:id="rId3"/>
            </a:endParaRPr>
          </a:p>
          <a:p>
            <a:r>
              <a:rPr lang="en-CA" altLang="zh-CN" dirty="0" smtClean="0">
                <a:hlinkClick r:id="rId3"/>
              </a:rPr>
              <a:t>https</a:t>
            </a:r>
            <a:r>
              <a:rPr lang="en-CA" altLang="zh-CN" dirty="0">
                <a:hlinkClick r:id="rId3"/>
              </a:rPr>
              <a:t>://</a:t>
            </a:r>
            <a:r>
              <a:rPr lang="en-CA" altLang="zh-CN" dirty="0" smtClean="0">
                <a:hlinkClick r:id="rId3"/>
              </a:rPr>
              <a:t>vimeo.com/177467055</a:t>
            </a:r>
            <a:endParaRPr lang="en-CA" altLang="zh-CN" dirty="0" smtClean="0"/>
          </a:p>
          <a:p>
            <a:endParaRPr lang="zh-CN" altLang="en-US" dirty="0"/>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In 1847, Dr. Jakob Kolletschka had died…"/>
          <p:cNvSpPr txBox="1">
            <a:spLocks noGrp="1"/>
          </p:cNvSpPr>
          <p:nvPr>
            <p:ph type="body" idx="4294967295"/>
          </p:nvPr>
        </p:nvSpPr>
        <p:spPr>
          <a:xfrm>
            <a:off x="457200" y="1600200"/>
            <a:ext cx="8115300" cy="3429000"/>
          </a:xfrm>
          <a:prstGeom prst="rect">
            <a:avLst/>
          </a:prstGeom>
        </p:spPr>
        <p:txBody>
          <a:bodyPr>
            <a:normAutofit/>
          </a:bodyPr>
          <a:lstStyle/>
          <a:p>
            <a:pPr marL="685800" lvl="1" indent="-282575">
              <a:lnSpc>
                <a:spcPct val="160000"/>
              </a:lnSpc>
              <a:spcBef>
                <a:spcPts val="0"/>
              </a:spcBef>
              <a:buFontTx/>
              <a:buChar char="➢"/>
              <a:defRPr sz="2400" b="1">
                <a:solidFill>
                  <a:srgbClr val="000000"/>
                </a:solidFill>
                <a:latin typeface="Arial"/>
                <a:ea typeface="Arial"/>
                <a:cs typeface="Arial"/>
                <a:sym typeface="Arial"/>
              </a:defRPr>
            </a:pPr>
            <a:r>
              <a:rPr dirty="0"/>
              <a:t> In 1847, Dr. </a:t>
            </a:r>
            <a:r>
              <a:rPr dirty="0" err="1"/>
              <a:t>Jakob</a:t>
            </a:r>
            <a:r>
              <a:rPr dirty="0"/>
              <a:t> </a:t>
            </a:r>
            <a:r>
              <a:rPr dirty="0" err="1"/>
              <a:t>Kolletschka</a:t>
            </a:r>
            <a:r>
              <a:rPr dirty="0"/>
              <a:t> had died</a:t>
            </a:r>
          </a:p>
          <a:p>
            <a:pPr marL="685800" lvl="1" indent="-282575">
              <a:lnSpc>
                <a:spcPct val="160000"/>
              </a:lnSpc>
              <a:spcBef>
                <a:spcPts val="0"/>
              </a:spcBef>
              <a:buFontTx/>
              <a:buChar char="➢"/>
              <a:defRPr sz="2400" b="1">
                <a:solidFill>
                  <a:srgbClr val="000000"/>
                </a:solidFill>
                <a:latin typeface="Arial"/>
                <a:ea typeface="Arial"/>
                <a:cs typeface="Arial"/>
                <a:sym typeface="Arial"/>
              </a:defRPr>
            </a:pPr>
            <a:r>
              <a:rPr dirty="0"/>
              <a:t> His autopsy showed a pathology similar to that of the women who were dying from puerperal fever</a:t>
            </a:r>
          </a:p>
        </p:txBody>
      </p:sp>
      <p:sp>
        <p:nvSpPr>
          <p:cNvPr id="154" name="Breakthrough"/>
          <p:cNvSpPr txBox="1">
            <a:spLocks noGrp="1"/>
          </p:cNvSpPr>
          <p:nvPr>
            <p:ph type="title" idx="4294967295"/>
          </p:nvPr>
        </p:nvSpPr>
        <p:spPr>
          <a:xfrm>
            <a:off x="1066800" y="560387"/>
            <a:ext cx="5410200" cy="735013"/>
          </a:xfrm>
          <a:prstGeom prst="rect">
            <a:avLst/>
          </a:prstGeom>
        </p:spPr>
        <p:txBody>
          <a:bodyPr>
            <a:normAutofit/>
          </a:bodyPr>
          <a:lstStyle>
            <a:lvl1pPr algn="l">
              <a:defRPr b="1"/>
            </a:lvl1pPr>
          </a:lstStyle>
          <a:p>
            <a:r>
              <a:rPr sz="3600" dirty="0"/>
              <a:t>Breakthrough</a:t>
            </a:r>
            <a:endParaRPr dirty="0"/>
          </a:p>
        </p:txBody>
      </p:sp>
      <p:sp>
        <p:nvSpPr>
          <p:cNvPr id="155" name="Slide Number"/>
          <p:cNvSpPr txBox="1">
            <a:spLocks noGrp="1"/>
          </p:cNvSpPr>
          <p:nvPr>
            <p:ph type="sldNum" sz="quarter" idx="2"/>
          </p:nvPr>
        </p:nvSpPr>
        <p:spPr>
          <a:xfrm>
            <a:off x="8884471" y="5661342"/>
            <a:ext cx="259529" cy="2565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Revelation"/>
          <p:cNvSpPr txBox="1">
            <a:spLocks noGrp="1"/>
          </p:cNvSpPr>
          <p:nvPr>
            <p:ph type="title" idx="4294967295"/>
          </p:nvPr>
        </p:nvSpPr>
        <p:spPr>
          <a:xfrm>
            <a:off x="1066800" y="762000"/>
            <a:ext cx="5105400" cy="4749800"/>
          </a:xfrm>
          <a:prstGeom prst="rect">
            <a:avLst/>
          </a:prstGeom>
        </p:spPr>
        <p:txBody>
          <a:bodyPr>
            <a:normAutofit/>
          </a:bodyPr>
          <a:lstStyle>
            <a:lvl1pPr algn="l">
              <a:defRPr b="1"/>
            </a:lvl1pPr>
          </a:lstStyle>
          <a:p>
            <a:r>
              <a:rPr sz="3600" dirty="0"/>
              <a:t>Revelation</a:t>
            </a:r>
            <a:endParaRPr dirty="0"/>
          </a:p>
        </p:txBody>
      </p:sp>
      <p:sp>
        <p:nvSpPr>
          <p:cNvPr id="158" name="Childbed fever wasn't something only women in childbirth got sick from.…"/>
          <p:cNvSpPr txBox="1">
            <a:spLocks noGrp="1"/>
          </p:cNvSpPr>
          <p:nvPr>
            <p:ph type="body" idx="4294967295"/>
          </p:nvPr>
        </p:nvSpPr>
        <p:spPr>
          <a:xfrm>
            <a:off x="762000" y="1524000"/>
            <a:ext cx="7810500" cy="4700588"/>
          </a:xfrm>
          <a:prstGeom prst="rect">
            <a:avLst/>
          </a:prstGeom>
        </p:spPr>
        <p:txBody>
          <a:bodyPr>
            <a:normAutofit/>
          </a:bodyPr>
          <a:lstStyle/>
          <a:p>
            <a:pPr marL="685800" lvl="1" indent="-282575">
              <a:lnSpc>
                <a:spcPct val="150000"/>
              </a:lnSpc>
              <a:spcBef>
                <a:spcPts val="0"/>
              </a:spcBef>
              <a:buFontTx/>
              <a:buChar char="➢"/>
              <a:defRPr sz="2200" b="1">
                <a:solidFill>
                  <a:srgbClr val="000000"/>
                </a:solidFill>
                <a:latin typeface="Arial"/>
                <a:ea typeface="Arial"/>
                <a:cs typeface="Arial"/>
                <a:sym typeface="Arial"/>
              </a:defRPr>
            </a:pPr>
            <a:r>
              <a:t>Childbed fever wasn't something only women in childbirth got sick from.</a:t>
            </a:r>
          </a:p>
          <a:p>
            <a:pPr marL="685800" lvl="1" indent="-282575">
              <a:lnSpc>
                <a:spcPct val="150000"/>
              </a:lnSpc>
              <a:spcBef>
                <a:spcPts val="0"/>
              </a:spcBef>
              <a:buFontTx/>
              <a:buChar char="➢"/>
              <a:defRPr sz="2200" b="1">
                <a:solidFill>
                  <a:srgbClr val="000000"/>
                </a:solidFill>
                <a:latin typeface="Arial"/>
                <a:ea typeface="Arial"/>
                <a:cs typeface="Arial"/>
                <a:sym typeface="Arial"/>
              </a:defRPr>
            </a:pPr>
            <a:r>
              <a:t> It was something other people in the hospital could get sick from as well.</a:t>
            </a:r>
          </a:p>
        </p:txBody>
      </p:sp>
      <p:sp>
        <p:nvSpPr>
          <p:cNvPr id="159" name="Slide Number"/>
          <p:cNvSpPr txBox="1">
            <a:spLocks noGrp="1"/>
          </p:cNvSpPr>
          <p:nvPr>
            <p:ph type="sldNum" sz="quarter" idx="2"/>
          </p:nvPr>
        </p:nvSpPr>
        <p:spPr>
          <a:xfrm>
            <a:off x="8884471" y="5661342"/>
            <a:ext cx="259529" cy="2565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Connection between cadaveric contamination and puerperal fever…"/>
          <p:cNvSpPr txBox="1">
            <a:spLocks noGrp="1"/>
          </p:cNvSpPr>
          <p:nvPr>
            <p:ph type="body" idx="4294967295"/>
          </p:nvPr>
        </p:nvSpPr>
        <p:spPr>
          <a:xfrm>
            <a:off x="457200" y="1600200"/>
            <a:ext cx="8077200" cy="4090988"/>
          </a:xfrm>
          <a:prstGeom prst="rect">
            <a:avLst/>
          </a:prstGeom>
        </p:spPr>
        <p:txBody>
          <a:bodyPr>
            <a:normAutofit/>
          </a:bodyPr>
          <a:lstStyle/>
          <a:p>
            <a:pPr marL="685800" lvl="1" indent="-282575">
              <a:lnSpc>
                <a:spcPct val="150000"/>
              </a:lnSpc>
              <a:spcBef>
                <a:spcPts val="0"/>
              </a:spcBef>
              <a:buFontTx/>
              <a:buChar char="➢"/>
              <a:defRPr sz="2200" b="1">
                <a:solidFill>
                  <a:srgbClr val="000000"/>
                </a:solidFill>
                <a:latin typeface="Arial"/>
                <a:ea typeface="Arial"/>
                <a:cs typeface="Arial"/>
                <a:sym typeface="Arial"/>
              </a:defRPr>
            </a:pPr>
            <a:r>
              <a:t>Connection between cadaveric contamination and puerperal fever</a:t>
            </a:r>
          </a:p>
          <a:p>
            <a:pPr marL="685800" lvl="1" indent="-282575">
              <a:lnSpc>
                <a:spcPct val="150000"/>
              </a:lnSpc>
              <a:spcBef>
                <a:spcPts val="0"/>
              </a:spcBef>
              <a:buFontTx/>
              <a:buChar char="➢"/>
              <a:defRPr sz="2200" b="1">
                <a:solidFill>
                  <a:srgbClr val="000000"/>
                </a:solidFill>
                <a:latin typeface="Arial"/>
                <a:ea typeface="Arial"/>
                <a:cs typeface="Arial"/>
                <a:sym typeface="Arial"/>
              </a:defRPr>
            </a:pPr>
            <a:r>
              <a:t>Morbid matter on doctors’ hands </a:t>
            </a:r>
          </a:p>
          <a:p>
            <a:pPr marL="685800" lvl="1" indent="-282575">
              <a:lnSpc>
                <a:spcPct val="150000"/>
              </a:lnSpc>
              <a:spcBef>
                <a:spcPts val="0"/>
              </a:spcBef>
              <a:buFontTx/>
              <a:buChar char="➢"/>
              <a:defRPr sz="2200" b="1">
                <a:solidFill>
                  <a:srgbClr val="000000"/>
                </a:solidFill>
                <a:latin typeface="Arial"/>
                <a:ea typeface="Arial"/>
                <a:cs typeface="Arial"/>
                <a:sym typeface="Arial"/>
              </a:defRPr>
            </a:pPr>
            <a:r>
              <a:t>Midwives were not engaged in autopsies</a:t>
            </a:r>
          </a:p>
        </p:txBody>
      </p:sp>
      <p:sp>
        <p:nvSpPr>
          <p:cNvPr id="162" name="Slide Number"/>
          <p:cNvSpPr txBox="1">
            <a:spLocks noGrp="1"/>
          </p:cNvSpPr>
          <p:nvPr>
            <p:ph type="sldNum" sz="quarter" idx="2"/>
          </p:nvPr>
        </p:nvSpPr>
        <p:spPr>
          <a:xfrm>
            <a:off x="8884471" y="5661342"/>
            <a:ext cx="259529" cy="2565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sp>
        <p:nvSpPr>
          <p:cNvPr id="163" name="Hypothesis"/>
          <p:cNvSpPr txBox="1">
            <a:spLocks noGrp="1"/>
          </p:cNvSpPr>
          <p:nvPr>
            <p:ph type="title" idx="4294967295"/>
          </p:nvPr>
        </p:nvSpPr>
        <p:spPr>
          <a:xfrm>
            <a:off x="1066800" y="762000"/>
            <a:ext cx="7513638" cy="762000"/>
          </a:xfrm>
          <a:prstGeom prst="rect">
            <a:avLst/>
          </a:prstGeom>
        </p:spPr>
        <p:txBody>
          <a:bodyPr>
            <a:normAutofit/>
          </a:bodyPr>
          <a:lstStyle>
            <a:lvl1pPr algn="l">
              <a:defRPr b="1"/>
            </a:lvl1pPr>
          </a:lstStyle>
          <a:p>
            <a:r>
              <a:rPr sz="3600" dirty="0"/>
              <a:t>Hypothesis</a:t>
            </a:r>
            <a:endParaRPr dirty="0"/>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est"/>
          <p:cNvSpPr txBox="1">
            <a:spLocks noGrp="1"/>
          </p:cNvSpPr>
          <p:nvPr>
            <p:ph type="title" idx="4294967295"/>
          </p:nvPr>
        </p:nvSpPr>
        <p:spPr>
          <a:xfrm>
            <a:off x="838200" y="374650"/>
            <a:ext cx="7742238" cy="887413"/>
          </a:xfrm>
          <a:prstGeom prst="rect">
            <a:avLst/>
          </a:prstGeom>
        </p:spPr>
        <p:txBody>
          <a:bodyPr>
            <a:normAutofit/>
          </a:bodyPr>
          <a:lstStyle>
            <a:lvl1pPr algn="l">
              <a:defRPr b="1"/>
            </a:lvl1pPr>
          </a:lstStyle>
          <a:p>
            <a:r>
              <a:t>Test</a:t>
            </a:r>
          </a:p>
        </p:txBody>
      </p:sp>
      <p:sp>
        <p:nvSpPr>
          <p:cNvPr id="166" name="Ordered his medical staff to start cleaning their hands and instruments  with a chlorine solution."/>
          <p:cNvSpPr txBox="1">
            <a:spLocks noGrp="1"/>
          </p:cNvSpPr>
          <p:nvPr>
            <p:ph type="body" sz="quarter" idx="4294967295"/>
          </p:nvPr>
        </p:nvSpPr>
        <p:spPr>
          <a:xfrm>
            <a:off x="211137" y="1143000"/>
            <a:ext cx="8369301" cy="1143001"/>
          </a:xfrm>
          <a:prstGeom prst="rect">
            <a:avLst/>
          </a:prstGeom>
        </p:spPr>
        <p:txBody>
          <a:bodyPr>
            <a:normAutofit/>
          </a:bodyPr>
          <a:lstStyle/>
          <a:p>
            <a:pPr marL="685800" lvl="1" indent="-282575">
              <a:lnSpc>
                <a:spcPct val="150000"/>
              </a:lnSpc>
              <a:spcBef>
                <a:spcPts val="0"/>
              </a:spcBef>
              <a:buFontTx/>
              <a:buChar char="➢"/>
              <a:defRPr sz="1800"/>
            </a:pPr>
            <a:r>
              <a:t> </a:t>
            </a:r>
            <a:r>
              <a:rPr sz="2200" b="1">
                <a:solidFill>
                  <a:srgbClr val="000000"/>
                </a:solidFill>
                <a:latin typeface="Arial"/>
                <a:ea typeface="Arial"/>
                <a:cs typeface="Arial"/>
                <a:sym typeface="Arial"/>
              </a:rPr>
              <a:t>Ordered his medical staff to start cleaning their hands and instruments  with a chlorine solution.</a:t>
            </a:r>
          </a:p>
        </p:txBody>
      </p:sp>
      <p:pic>
        <p:nvPicPr>
          <p:cNvPr id="167" name="https://media.npr.org/assets/img/2015/01/08/pg9893_wide-f8d7689d669d43b15654a1db5dc426c4caa4044a-s1500-c85.jpg" descr="https://media.npr.org/assets/img/2015/01/08/pg9893_wide-f8d7689d669d43b15654a1db5dc426c4caa4044a-s1500-c85.jpg"/>
          <p:cNvPicPr>
            <a:picLocks noChangeAspect="1"/>
          </p:cNvPicPr>
          <p:nvPr/>
        </p:nvPicPr>
        <p:blipFill>
          <a:blip r:embed="rId2">
            <a:extLst/>
          </a:blip>
          <a:stretch>
            <a:fillRect/>
          </a:stretch>
        </p:blipFill>
        <p:spPr>
          <a:xfrm>
            <a:off x="1524000" y="2371725"/>
            <a:ext cx="6429375" cy="3613150"/>
          </a:xfrm>
          <a:prstGeom prst="rect">
            <a:avLst/>
          </a:prstGeom>
          <a:ln w="12700">
            <a:miter lim="400000"/>
          </a:ln>
        </p:spPr>
      </p:pic>
      <p:sp>
        <p:nvSpPr>
          <p:cNvPr id="168" name="Slide Number"/>
          <p:cNvSpPr txBox="1">
            <a:spLocks noGrp="1"/>
          </p:cNvSpPr>
          <p:nvPr>
            <p:ph type="sldNum" sz="quarter" idx="2"/>
          </p:nvPr>
        </p:nvSpPr>
        <p:spPr>
          <a:xfrm>
            <a:off x="8884471" y="5661342"/>
            <a:ext cx="259529" cy="2565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Ignaz Semmelweis"/>
          <p:cNvSpPr txBox="1">
            <a:spLocks noGrp="1"/>
          </p:cNvSpPr>
          <p:nvPr>
            <p:ph type="title" idx="4294967295"/>
          </p:nvPr>
        </p:nvSpPr>
        <p:spPr>
          <a:xfrm>
            <a:off x="457200" y="381000"/>
            <a:ext cx="5295900" cy="887413"/>
          </a:xfrm>
          <a:prstGeom prst="rect">
            <a:avLst/>
          </a:prstGeom>
        </p:spPr>
        <p:txBody>
          <a:bodyPr>
            <a:normAutofit/>
          </a:bodyPr>
          <a:lstStyle>
            <a:lvl1pPr algn="l">
              <a:defRPr b="1"/>
            </a:lvl1pPr>
          </a:lstStyle>
          <a:p>
            <a:r>
              <a:t>Ignaz Semmelweis</a:t>
            </a:r>
          </a:p>
        </p:txBody>
      </p:sp>
      <p:sp>
        <p:nvSpPr>
          <p:cNvPr id="71" name="“Saviour of mothers”…"/>
          <p:cNvSpPr txBox="1">
            <a:spLocks noGrp="1"/>
          </p:cNvSpPr>
          <p:nvPr>
            <p:ph type="body" sz="half" idx="4294967295"/>
          </p:nvPr>
        </p:nvSpPr>
        <p:spPr>
          <a:xfrm>
            <a:off x="4343400" y="1268412"/>
            <a:ext cx="4229100" cy="4827588"/>
          </a:xfrm>
          <a:prstGeom prst="rect">
            <a:avLst/>
          </a:prstGeom>
        </p:spPr>
        <p:txBody>
          <a:bodyPr>
            <a:normAutofit/>
          </a:bodyPr>
          <a:lstStyle/>
          <a:p>
            <a:pPr>
              <a:lnSpc>
                <a:spcPct val="100000"/>
              </a:lnSpc>
              <a:buFontTx/>
              <a:buChar char="➢"/>
              <a:defRPr sz="2400" b="1">
                <a:solidFill>
                  <a:srgbClr val="222222"/>
                </a:solidFill>
                <a:latin typeface="Arial"/>
                <a:ea typeface="Arial"/>
                <a:cs typeface="Arial"/>
                <a:sym typeface="Arial"/>
              </a:defRPr>
            </a:pPr>
            <a:r>
              <a:rPr dirty="0"/>
              <a:t>“</a:t>
            </a:r>
            <a:r>
              <a:rPr dirty="0" err="1"/>
              <a:t>Saviour</a:t>
            </a:r>
            <a:r>
              <a:rPr dirty="0"/>
              <a:t> of mothers”</a:t>
            </a:r>
          </a:p>
          <a:p>
            <a:pPr>
              <a:lnSpc>
                <a:spcPct val="100000"/>
              </a:lnSpc>
              <a:buFontTx/>
              <a:buChar char="➢"/>
              <a:defRPr sz="2400" b="1">
                <a:solidFill>
                  <a:srgbClr val="000000"/>
                </a:solidFill>
                <a:latin typeface="Arial"/>
                <a:ea typeface="Arial"/>
                <a:cs typeface="Arial"/>
                <a:sym typeface="Arial"/>
              </a:defRPr>
            </a:pPr>
            <a:r>
              <a:rPr dirty="0"/>
              <a:t> </a:t>
            </a:r>
            <a:r>
              <a:rPr dirty="0">
                <a:solidFill>
                  <a:srgbClr val="222222"/>
                </a:solidFill>
              </a:rPr>
              <a:t>An early pioneer of antiseptic procedures </a:t>
            </a:r>
          </a:p>
          <a:p>
            <a:pPr>
              <a:lnSpc>
                <a:spcPct val="100000"/>
              </a:lnSpc>
              <a:buFontTx/>
              <a:buChar char="➢"/>
              <a:defRPr sz="2400" b="1">
                <a:solidFill>
                  <a:srgbClr val="000000"/>
                </a:solidFill>
                <a:latin typeface="Arial"/>
                <a:ea typeface="Arial"/>
                <a:cs typeface="Arial"/>
                <a:sym typeface="Arial"/>
              </a:defRPr>
            </a:pPr>
            <a:r>
              <a:rPr dirty="0"/>
              <a:t>Reduced mortality of puerperal fever</a:t>
            </a:r>
          </a:p>
          <a:p>
            <a:pPr>
              <a:lnSpc>
                <a:spcPct val="100000"/>
              </a:lnSpc>
              <a:buFontTx/>
              <a:buChar char="➢"/>
              <a:defRPr sz="2400" b="1">
                <a:solidFill>
                  <a:srgbClr val="000000"/>
                </a:solidFill>
                <a:latin typeface="Arial"/>
                <a:ea typeface="Arial"/>
                <a:cs typeface="Arial"/>
                <a:sym typeface="Arial"/>
              </a:defRPr>
            </a:pPr>
            <a:r>
              <a:rPr dirty="0"/>
              <a:t>The first one who really described data as an epidemiologist</a:t>
            </a:r>
          </a:p>
        </p:txBody>
      </p:sp>
      <p:pic>
        <p:nvPicPr>
          <p:cNvPr id="72" name="semmelweis-1" descr="semmelweis-1"/>
          <p:cNvPicPr>
            <a:picLocks noChangeAspect="1"/>
          </p:cNvPicPr>
          <p:nvPr/>
        </p:nvPicPr>
        <p:blipFill>
          <a:blip r:embed="rId2">
            <a:extLst/>
          </a:blip>
          <a:stretch>
            <a:fillRect/>
          </a:stretch>
        </p:blipFill>
        <p:spPr>
          <a:xfrm>
            <a:off x="381000" y="1268412"/>
            <a:ext cx="3627438" cy="4522788"/>
          </a:xfrm>
          <a:prstGeom prst="rect">
            <a:avLst/>
          </a:prstGeom>
          <a:ln w="12700">
            <a:miter lim="400000"/>
          </a:ln>
        </p:spPr>
      </p:pic>
      <p:sp>
        <p:nvSpPr>
          <p:cNvPr id="73" name="Slide Number"/>
          <p:cNvSpPr txBox="1">
            <a:spLocks noGrp="1"/>
          </p:cNvSpPr>
          <p:nvPr>
            <p:ph type="sldNum" sz="quarter" idx="2"/>
          </p:nvPr>
        </p:nvSpPr>
        <p:spPr>
          <a:xfrm>
            <a:off x="8962165" y="5661342"/>
            <a:ext cx="181835" cy="2565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itle"/>
          <p:cNvSpPr txBox="1">
            <a:spLocks noGrp="1"/>
          </p:cNvSpPr>
          <p:nvPr>
            <p:ph type="title" idx="4294967295"/>
          </p:nvPr>
        </p:nvSpPr>
        <p:spPr>
          <a:xfrm>
            <a:off x="571500" y="560387"/>
            <a:ext cx="5905500" cy="887413"/>
          </a:xfrm>
          <a:prstGeom prst="rect">
            <a:avLst/>
          </a:prstGeom>
        </p:spPr>
        <p:txBody>
          <a:bodyPr>
            <a:normAutofit/>
          </a:bodyPr>
          <a:lstStyle/>
          <a:p>
            <a:endParaRPr/>
          </a:p>
        </p:txBody>
      </p:sp>
      <p:pic>
        <p:nvPicPr>
          <p:cNvPr id="171" name="image.png" descr="image.png"/>
          <p:cNvPicPr>
            <a:picLocks noChangeAspect="1"/>
          </p:cNvPicPr>
          <p:nvPr/>
        </p:nvPicPr>
        <p:blipFill>
          <a:blip r:embed="rId2">
            <a:extLst/>
          </a:blip>
          <a:stretch>
            <a:fillRect/>
          </a:stretch>
        </p:blipFill>
        <p:spPr>
          <a:xfrm>
            <a:off x="228600" y="30162"/>
            <a:ext cx="8458200" cy="6750051"/>
          </a:xfrm>
          <a:prstGeom prst="rect">
            <a:avLst/>
          </a:prstGeom>
          <a:ln w="12700">
            <a:miter lim="400000"/>
          </a:ln>
        </p:spPr>
      </p:pic>
      <p:sp>
        <p:nvSpPr>
          <p:cNvPr id="172" name="Slide Number"/>
          <p:cNvSpPr txBox="1">
            <a:spLocks noGrp="1"/>
          </p:cNvSpPr>
          <p:nvPr>
            <p:ph type="sldNum" sz="quarter" idx="2"/>
          </p:nvPr>
        </p:nvSpPr>
        <p:spPr>
          <a:xfrm>
            <a:off x="8884471" y="5661342"/>
            <a:ext cx="259529" cy="2565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Mortality rate versus month, before and after intervention"/>
          <p:cNvSpPr txBox="1">
            <a:spLocks noGrp="1"/>
          </p:cNvSpPr>
          <p:nvPr>
            <p:ph type="title" idx="4294967295"/>
          </p:nvPr>
        </p:nvSpPr>
        <p:spPr>
          <a:xfrm>
            <a:off x="781050" y="407987"/>
            <a:ext cx="7505700" cy="658813"/>
          </a:xfrm>
          <a:prstGeom prst="rect">
            <a:avLst/>
          </a:prstGeom>
        </p:spPr>
        <p:txBody>
          <a:bodyPr>
            <a:normAutofit/>
          </a:bodyPr>
          <a:lstStyle>
            <a:lvl1pPr algn="l">
              <a:defRPr sz="2000" i="0"/>
            </a:lvl1pPr>
          </a:lstStyle>
          <a:p>
            <a:r>
              <a:t>Mortality rate versus month, before and after intervention </a:t>
            </a:r>
          </a:p>
        </p:txBody>
      </p:sp>
      <p:pic>
        <p:nvPicPr>
          <p:cNvPr id="175" name="image.tif" descr="image.tif"/>
          <p:cNvPicPr>
            <a:picLocks noChangeAspect="1"/>
          </p:cNvPicPr>
          <p:nvPr/>
        </p:nvPicPr>
        <p:blipFill>
          <a:blip r:embed="rId2">
            <a:extLst/>
          </a:blip>
          <a:stretch>
            <a:fillRect/>
          </a:stretch>
        </p:blipFill>
        <p:spPr>
          <a:xfrm>
            <a:off x="914400" y="1066800"/>
            <a:ext cx="7372350" cy="4594225"/>
          </a:xfrm>
          <a:prstGeom prst="rect">
            <a:avLst/>
          </a:prstGeom>
          <a:ln w="12700">
            <a:miter lim="400000"/>
          </a:ln>
        </p:spPr>
      </p:pic>
      <p:sp>
        <p:nvSpPr>
          <p:cNvPr id="176" name="Slide Number"/>
          <p:cNvSpPr txBox="1">
            <a:spLocks noGrp="1"/>
          </p:cNvSpPr>
          <p:nvPr>
            <p:ph type="sldNum" sz="quarter" idx="2"/>
          </p:nvPr>
        </p:nvSpPr>
        <p:spPr>
          <a:xfrm>
            <a:off x="8884471" y="5661342"/>
            <a:ext cx="259529" cy="2565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https://upload.wikimedia.org/wikipedia/commons/thumb/0/07/Monthly_mortality_rates_1841-1849.png/500px-Monthly_mortality_rates_1841-1849.png" descr="https://upload.wikimedia.org/wikipedia/commons/thumb/0/07/Monthly_mortality_rates_1841-1849.png/500px-Monthly_mortality_rates_1841-1849.png"/>
          <p:cNvPicPr>
            <a:picLocks noChangeAspect="1"/>
          </p:cNvPicPr>
          <p:nvPr/>
        </p:nvPicPr>
        <p:blipFill>
          <a:blip r:embed="rId2">
            <a:extLst/>
          </a:blip>
          <a:stretch>
            <a:fillRect/>
          </a:stretch>
        </p:blipFill>
        <p:spPr>
          <a:xfrm>
            <a:off x="838200" y="685800"/>
            <a:ext cx="7367588" cy="4651375"/>
          </a:xfrm>
          <a:prstGeom prst="rect">
            <a:avLst/>
          </a:prstGeom>
          <a:ln w="12700">
            <a:miter lim="400000"/>
          </a:ln>
        </p:spPr>
      </p:pic>
      <p:sp>
        <p:nvSpPr>
          <p:cNvPr id="179" name="Puerperal fever monthly mortality rates for the First Clinic at Vienna Maternity Institution 1841–1849. Rates drop markedly when Semmelweis implemented chlorine hand washing mid-May 1847"/>
          <p:cNvSpPr txBox="1"/>
          <p:nvPr/>
        </p:nvSpPr>
        <p:spPr>
          <a:xfrm>
            <a:off x="1143000" y="5337175"/>
            <a:ext cx="7086600" cy="777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685800">
              <a:defRPr sz="1600" i="1">
                <a:solidFill>
                  <a:srgbClr val="222222"/>
                </a:solidFill>
              </a:defRPr>
            </a:pPr>
            <a:r>
              <a:t> Puerperal fever monthly mortality rates for the First Clinic at Vienna Maternity Institution 1841–1849. Rates drop markedly when Semmelweis implemented chlorine </a:t>
            </a:r>
            <a:r>
              <a:rPr u="sng">
                <a:solidFill>
                  <a:srgbClr val="448593"/>
                </a:solidFill>
                <a:uFill>
                  <a:solidFill>
                    <a:srgbClr val="448593"/>
                  </a:solidFill>
                </a:uFill>
                <a:hlinkClick r:id="rId3"/>
              </a:rPr>
              <a:t>hand washing</a:t>
            </a:r>
            <a:r>
              <a:t> mid-May 1847</a:t>
            </a:r>
          </a:p>
        </p:txBody>
      </p:sp>
      <p:sp>
        <p:nvSpPr>
          <p:cNvPr id="180" name="https://en.wikipedia.org/wiki/Ignaz_Semmelweis"/>
          <p:cNvSpPr txBox="1"/>
          <p:nvPr/>
        </p:nvSpPr>
        <p:spPr>
          <a:xfrm>
            <a:off x="1135062" y="6169025"/>
            <a:ext cx="6438901" cy="320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685800">
              <a:defRPr sz="1600" i="1" u="sng"/>
            </a:lvl1pPr>
          </a:lstStyle>
          <a:p>
            <a:r>
              <a:t>https://en.wikipedia.org/wiki/Ignaz_Semmelweis</a:t>
            </a:r>
          </a:p>
        </p:txBody>
      </p:sp>
      <p:sp>
        <p:nvSpPr>
          <p:cNvPr id="181" name="Slide Number"/>
          <p:cNvSpPr txBox="1">
            <a:spLocks noGrp="1"/>
          </p:cNvSpPr>
          <p:nvPr>
            <p:ph type="sldNum" sz="quarter" idx="2"/>
          </p:nvPr>
        </p:nvSpPr>
        <p:spPr>
          <a:xfrm>
            <a:off x="8884471" y="5661342"/>
            <a:ext cx="259529" cy="2565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However…"/>
          <p:cNvSpPr txBox="1">
            <a:spLocks noGrp="1"/>
          </p:cNvSpPr>
          <p:nvPr>
            <p:ph type="body" sz="quarter" idx="4294967295"/>
          </p:nvPr>
        </p:nvSpPr>
        <p:spPr>
          <a:xfrm>
            <a:off x="990600" y="533400"/>
            <a:ext cx="7239000" cy="838200"/>
          </a:xfrm>
          <a:prstGeom prst="rect">
            <a:avLst/>
          </a:prstGeom>
        </p:spPr>
        <p:txBody>
          <a:bodyPr>
            <a:normAutofit/>
          </a:bodyPr>
          <a:lstStyle>
            <a:lvl1pPr marL="0" indent="0">
              <a:buSzTx/>
              <a:buNone/>
              <a:defRPr sz="3800" b="1" i="1">
                <a:solidFill>
                  <a:schemeClr val="accent1"/>
                </a:solidFill>
                <a:latin typeface="Century Schoolbook"/>
                <a:ea typeface="Century Schoolbook"/>
                <a:cs typeface="Century Schoolbook"/>
                <a:sym typeface="Century Schoolbook"/>
              </a:defRPr>
            </a:lvl1pPr>
          </a:lstStyle>
          <a:p>
            <a:r>
              <a:t>However…</a:t>
            </a:r>
          </a:p>
        </p:txBody>
      </p:sp>
      <p:sp>
        <p:nvSpPr>
          <p:cNvPr id="184" name="Doctors were upset…"/>
          <p:cNvSpPr txBox="1"/>
          <p:nvPr/>
        </p:nvSpPr>
        <p:spPr>
          <a:xfrm>
            <a:off x="457200" y="1600199"/>
            <a:ext cx="8077200" cy="13297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685800" lvl="1" indent="-282575" defTabSz="685800">
              <a:lnSpc>
                <a:spcPct val="140000"/>
              </a:lnSpc>
              <a:buSzPct val="100000"/>
              <a:buChar char="➢"/>
              <a:defRPr sz="2200" b="1">
                <a:latin typeface="Arial"/>
                <a:ea typeface="Arial"/>
                <a:cs typeface="Arial"/>
                <a:sym typeface="Arial"/>
              </a:defRPr>
            </a:pPr>
            <a:r>
              <a:rPr dirty="0"/>
              <a:t>Doctors were upset</a:t>
            </a:r>
          </a:p>
          <a:p>
            <a:pPr marL="685800" lvl="1" indent="-282575" defTabSz="685800">
              <a:lnSpc>
                <a:spcPct val="140000"/>
              </a:lnSpc>
              <a:buSzPct val="100000"/>
              <a:buChar char="➢"/>
              <a:defRPr sz="2200" b="1">
                <a:latin typeface="Arial"/>
                <a:ea typeface="Arial"/>
                <a:cs typeface="Arial"/>
                <a:sym typeface="Arial"/>
              </a:defRPr>
            </a:pPr>
            <a:r>
              <a:rPr dirty="0"/>
              <a:t>Eventually doctors gave up the chlorine hand-washing</a:t>
            </a:r>
          </a:p>
          <a:p>
            <a:pPr marL="685800" lvl="1" indent="-282575" defTabSz="685800">
              <a:lnSpc>
                <a:spcPct val="140000"/>
              </a:lnSpc>
              <a:buSzPct val="100000"/>
              <a:buChar char="➢"/>
              <a:defRPr sz="2200" b="1">
                <a:latin typeface="Arial"/>
                <a:ea typeface="Arial"/>
                <a:cs typeface="Arial"/>
                <a:sym typeface="Arial"/>
              </a:defRPr>
            </a:pPr>
            <a:r>
              <a:rPr dirty="0"/>
              <a:t> </a:t>
            </a:r>
            <a:r>
              <a:rPr dirty="0" err="1"/>
              <a:t>Semmelweis</a:t>
            </a:r>
            <a:r>
              <a:rPr dirty="0"/>
              <a:t> lost his job</a:t>
            </a:r>
          </a:p>
        </p:txBody>
      </p:sp>
      <p:sp>
        <p:nvSpPr>
          <p:cNvPr id="185" name="Slide Number"/>
          <p:cNvSpPr txBox="1">
            <a:spLocks noGrp="1"/>
          </p:cNvSpPr>
          <p:nvPr>
            <p:ph type="sldNum" sz="quarter" idx="2"/>
          </p:nvPr>
        </p:nvSpPr>
        <p:spPr>
          <a:xfrm>
            <a:off x="8884471" y="5661342"/>
            <a:ext cx="259529" cy="2565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ad ending"/>
          <p:cNvSpPr txBox="1">
            <a:spLocks noGrp="1"/>
          </p:cNvSpPr>
          <p:nvPr>
            <p:ph type="title" idx="4294967295"/>
          </p:nvPr>
        </p:nvSpPr>
        <p:spPr>
          <a:xfrm>
            <a:off x="457200" y="407987"/>
            <a:ext cx="3162300" cy="811213"/>
          </a:xfrm>
          <a:prstGeom prst="rect">
            <a:avLst/>
          </a:prstGeom>
        </p:spPr>
        <p:txBody>
          <a:bodyPr>
            <a:normAutofit/>
          </a:bodyPr>
          <a:lstStyle>
            <a:lvl1pPr>
              <a:defRPr b="1"/>
            </a:lvl1pPr>
          </a:lstStyle>
          <a:p>
            <a:r>
              <a:t>Sad ending</a:t>
            </a:r>
          </a:p>
        </p:txBody>
      </p:sp>
      <p:sp>
        <p:nvSpPr>
          <p:cNvPr id="188" name="Semmelweis developed a mental condition over years…"/>
          <p:cNvSpPr txBox="1">
            <a:spLocks noGrp="1"/>
          </p:cNvSpPr>
          <p:nvPr>
            <p:ph type="body" idx="4294967295"/>
          </p:nvPr>
        </p:nvSpPr>
        <p:spPr>
          <a:xfrm>
            <a:off x="381000" y="1219200"/>
            <a:ext cx="7696200" cy="3657600"/>
          </a:xfrm>
          <a:prstGeom prst="rect">
            <a:avLst/>
          </a:prstGeom>
        </p:spPr>
        <p:txBody>
          <a:bodyPr>
            <a:normAutofit/>
          </a:bodyPr>
          <a:lstStyle/>
          <a:p>
            <a:pPr marL="685800" lvl="1" indent="-282575">
              <a:lnSpc>
                <a:spcPct val="150000"/>
              </a:lnSpc>
              <a:spcBef>
                <a:spcPts val="0"/>
              </a:spcBef>
              <a:buFontTx/>
              <a:buChar char="➢"/>
              <a:defRPr sz="2200" b="1">
                <a:solidFill>
                  <a:srgbClr val="000000"/>
                </a:solidFill>
                <a:latin typeface="Arial"/>
                <a:ea typeface="Arial"/>
                <a:cs typeface="Arial"/>
                <a:sym typeface="Arial"/>
              </a:defRPr>
            </a:pPr>
            <a:r>
              <a:rPr dirty="0" err="1"/>
              <a:t>Semmelweis</a:t>
            </a:r>
            <a:r>
              <a:rPr dirty="0"/>
              <a:t> developed a mental condition over years</a:t>
            </a:r>
          </a:p>
          <a:p>
            <a:pPr marL="685800" lvl="1" indent="-282575">
              <a:lnSpc>
                <a:spcPct val="150000"/>
              </a:lnSpc>
              <a:spcBef>
                <a:spcPts val="0"/>
              </a:spcBef>
              <a:buFontTx/>
              <a:buChar char="➢"/>
              <a:defRPr sz="2200" b="1">
                <a:solidFill>
                  <a:srgbClr val="000000"/>
                </a:solidFill>
                <a:latin typeface="Arial"/>
                <a:ea typeface="Arial"/>
                <a:cs typeface="Arial"/>
                <a:sym typeface="Arial"/>
              </a:defRPr>
            </a:pPr>
            <a:r>
              <a:rPr dirty="0"/>
              <a:t>In 1865, </a:t>
            </a:r>
            <a:r>
              <a:rPr dirty="0" err="1"/>
              <a:t>Semmelweis</a:t>
            </a:r>
            <a:r>
              <a:rPr dirty="0"/>
              <a:t> was committed to a mental asylum and died a fortnight later</a:t>
            </a:r>
          </a:p>
          <a:p>
            <a:pPr marL="685800" lvl="1" indent="-282575">
              <a:lnSpc>
                <a:spcPct val="150000"/>
              </a:lnSpc>
              <a:spcBef>
                <a:spcPts val="0"/>
              </a:spcBef>
              <a:buFontTx/>
              <a:buChar char="➢"/>
              <a:defRPr sz="2200" b="1">
                <a:solidFill>
                  <a:srgbClr val="000000"/>
                </a:solidFill>
                <a:latin typeface="Arial"/>
                <a:ea typeface="Arial"/>
                <a:cs typeface="Arial"/>
                <a:sym typeface="Arial"/>
              </a:defRPr>
            </a:pPr>
            <a:r>
              <a:rPr dirty="0"/>
              <a:t>During his lifetime and for many years after his death, he had few supporters, and his work was almost totally </a:t>
            </a:r>
            <a:r>
              <a:rPr dirty="0" smtClean="0"/>
              <a:t>forgotten</a:t>
            </a:r>
            <a:endParaRPr lang="en-CA" dirty="0" smtClean="0"/>
          </a:p>
          <a:p>
            <a:pPr marL="685800" lvl="1" indent="-282575">
              <a:lnSpc>
                <a:spcPct val="150000"/>
              </a:lnSpc>
              <a:spcBef>
                <a:spcPts val="0"/>
              </a:spcBef>
              <a:buFontTx/>
              <a:buChar char="➢"/>
              <a:defRPr sz="2200" b="1">
                <a:solidFill>
                  <a:srgbClr val="000000"/>
                </a:solidFill>
                <a:latin typeface="Arial"/>
                <a:ea typeface="Arial"/>
                <a:cs typeface="Arial"/>
                <a:sym typeface="Arial"/>
              </a:defRPr>
            </a:pPr>
            <a:endParaRPr dirty="0"/>
          </a:p>
        </p:txBody>
      </p:sp>
      <p:sp>
        <p:nvSpPr>
          <p:cNvPr id="189" name="Slide Number"/>
          <p:cNvSpPr txBox="1">
            <a:spLocks noGrp="1"/>
          </p:cNvSpPr>
          <p:nvPr>
            <p:ph type="sldNum" sz="quarter" idx="2"/>
          </p:nvPr>
        </p:nvSpPr>
        <p:spPr>
          <a:xfrm>
            <a:off x="8884471" y="5661342"/>
            <a:ext cx="259529" cy="2565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Antisepsis"/>
          <p:cNvSpPr txBox="1">
            <a:spLocks noGrp="1"/>
          </p:cNvSpPr>
          <p:nvPr>
            <p:ph type="title" idx="4294967295"/>
          </p:nvPr>
        </p:nvSpPr>
        <p:spPr>
          <a:xfrm>
            <a:off x="457200" y="407987"/>
            <a:ext cx="3162300" cy="811213"/>
          </a:xfrm>
          <a:prstGeom prst="rect">
            <a:avLst/>
          </a:prstGeom>
        </p:spPr>
        <p:txBody>
          <a:bodyPr>
            <a:normAutofit/>
          </a:bodyPr>
          <a:lstStyle>
            <a:lvl1pPr>
              <a:defRPr b="1"/>
            </a:lvl1pPr>
          </a:lstStyle>
          <a:p>
            <a:r>
              <a:t>Antisepsis</a:t>
            </a:r>
          </a:p>
        </p:txBody>
      </p:sp>
      <p:sp>
        <p:nvSpPr>
          <p:cNvPr id="192" name="Antisepsis was not introduced routinely into obstetric practice until the 1880s, when the role of bacteria had been discovered and the use of antisepsis in surgery had become firmly established by Joseph Lister"/>
          <p:cNvSpPr txBox="1">
            <a:spLocks noGrp="1"/>
          </p:cNvSpPr>
          <p:nvPr>
            <p:ph type="body" idx="4294967295"/>
          </p:nvPr>
        </p:nvSpPr>
        <p:spPr>
          <a:xfrm>
            <a:off x="381000" y="1219200"/>
            <a:ext cx="7696200" cy="3657600"/>
          </a:xfrm>
          <a:prstGeom prst="rect">
            <a:avLst/>
          </a:prstGeom>
        </p:spPr>
        <p:txBody>
          <a:bodyPr>
            <a:normAutofit/>
          </a:bodyPr>
          <a:lstStyle/>
          <a:p>
            <a:pPr marL="685800" lvl="1" indent="-282575">
              <a:lnSpc>
                <a:spcPct val="150000"/>
              </a:lnSpc>
              <a:spcBef>
                <a:spcPts val="0"/>
              </a:spcBef>
              <a:buFontTx/>
              <a:buChar char="➢"/>
              <a:defRPr sz="2200" b="1">
                <a:solidFill>
                  <a:srgbClr val="000000"/>
                </a:solidFill>
                <a:latin typeface="Arial"/>
                <a:ea typeface="Arial"/>
                <a:cs typeface="Arial"/>
                <a:sym typeface="Arial"/>
              </a:defRPr>
            </a:pPr>
            <a:r>
              <a:t>Antisepsis was not introduced routinely into obstetric practice until the 1880s, when the role of bacteria had been discovered and the use of antisepsis in surgery had become firmly established by Joseph Lister</a:t>
            </a:r>
          </a:p>
        </p:txBody>
      </p:sp>
      <p:sp>
        <p:nvSpPr>
          <p:cNvPr id="193" name="Slide Number"/>
          <p:cNvSpPr txBox="1">
            <a:spLocks noGrp="1"/>
          </p:cNvSpPr>
          <p:nvPr>
            <p:ph type="sldNum" sz="quarter" idx="2"/>
          </p:nvPr>
        </p:nvSpPr>
        <p:spPr>
          <a:xfrm>
            <a:off x="8884471" y="5661342"/>
            <a:ext cx="259529" cy="2565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25</a:t>
            </a:fld>
            <a:endParaRP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Roddick Gates"/>
          <p:cNvSpPr txBox="1">
            <a:spLocks noGrp="1"/>
          </p:cNvSpPr>
          <p:nvPr>
            <p:ph type="title" idx="4294967295"/>
          </p:nvPr>
        </p:nvSpPr>
        <p:spPr>
          <a:xfrm>
            <a:off x="571500" y="560387"/>
            <a:ext cx="5067300" cy="760414"/>
          </a:xfrm>
          <a:prstGeom prst="rect">
            <a:avLst/>
          </a:prstGeom>
        </p:spPr>
        <p:txBody>
          <a:bodyPr>
            <a:normAutofit/>
          </a:bodyPr>
          <a:lstStyle>
            <a:lvl1pPr algn="l">
              <a:defRPr sz="3600" b="1"/>
            </a:lvl1pPr>
          </a:lstStyle>
          <a:p>
            <a:r>
              <a:t>Roddick Gates</a:t>
            </a:r>
          </a:p>
        </p:txBody>
      </p:sp>
      <p:sp>
        <p:nvSpPr>
          <p:cNvPr id="196" name="Slide Number"/>
          <p:cNvSpPr txBox="1">
            <a:spLocks noGrp="1"/>
          </p:cNvSpPr>
          <p:nvPr>
            <p:ph type="sldNum" sz="quarter" idx="2"/>
          </p:nvPr>
        </p:nvSpPr>
        <p:spPr>
          <a:xfrm>
            <a:off x="8884471" y="5661342"/>
            <a:ext cx="259529" cy="2565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26</a:t>
            </a:fld>
            <a:endParaRPr/>
          </a:p>
        </p:txBody>
      </p:sp>
      <p:pic>
        <p:nvPicPr>
          <p:cNvPr id="197" name="Related image" descr="Related image"/>
          <p:cNvPicPr>
            <a:picLocks noChangeAspect="1"/>
          </p:cNvPicPr>
          <p:nvPr/>
        </p:nvPicPr>
        <p:blipFill>
          <a:blip r:embed="rId2">
            <a:extLst/>
          </a:blip>
          <a:stretch>
            <a:fillRect/>
          </a:stretch>
        </p:blipFill>
        <p:spPr>
          <a:xfrm>
            <a:off x="508000" y="1676400"/>
            <a:ext cx="8228013" cy="411321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Dr. Thomas Roddick"/>
          <p:cNvSpPr txBox="1">
            <a:spLocks noGrp="1"/>
          </p:cNvSpPr>
          <p:nvPr>
            <p:ph type="title" idx="4294967295"/>
          </p:nvPr>
        </p:nvSpPr>
        <p:spPr>
          <a:xfrm>
            <a:off x="571499" y="560387"/>
            <a:ext cx="5143502" cy="1268413"/>
          </a:xfrm>
          <a:prstGeom prst="rect">
            <a:avLst/>
          </a:prstGeom>
        </p:spPr>
        <p:txBody>
          <a:bodyPr>
            <a:normAutofit/>
          </a:bodyPr>
          <a:lstStyle/>
          <a:p>
            <a:r>
              <a:t>Dr. Thomas Roddick </a:t>
            </a:r>
          </a:p>
        </p:txBody>
      </p:sp>
      <p:sp>
        <p:nvSpPr>
          <p:cNvPr id="200" name="A surgeon who visited Lister in 1872 and brought antiseptic practices to Canada…"/>
          <p:cNvSpPr txBox="1">
            <a:spLocks noGrp="1"/>
          </p:cNvSpPr>
          <p:nvPr>
            <p:ph type="body" sz="half" idx="4294967295"/>
          </p:nvPr>
        </p:nvSpPr>
        <p:spPr>
          <a:xfrm>
            <a:off x="2865139" y="1930499"/>
            <a:ext cx="6101061" cy="2997002"/>
          </a:xfrm>
          <a:prstGeom prst="rect">
            <a:avLst/>
          </a:prstGeom>
        </p:spPr>
        <p:txBody>
          <a:bodyPr>
            <a:normAutofit lnSpcReduction="10000"/>
          </a:bodyPr>
          <a:lstStyle/>
          <a:p>
            <a:pPr marL="672084" lvl="1" indent="-276923" defTabSz="672084">
              <a:lnSpc>
                <a:spcPct val="150000"/>
              </a:lnSpc>
              <a:spcBef>
                <a:spcPts val="0"/>
              </a:spcBef>
              <a:buFontTx/>
              <a:buChar char="➢"/>
              <a:defRPr sz="2156" b="1">
                <a:solidFill>
                  <a:srgbClr val="000000"/>
                </a:solidFill>
                <a:latin typeface="Arial"/>
                <a:ea typeface="Arial"/>
                <a:cs typeface="Arial"/>
                <a:sym typeface="Arial"/>
              </a:defRPr>
            </a:pPr>
            <a:r>
              <a:rPr dirty="0"/>
              <a:t>A surgeon who visited Lister in 1872 and brought antiseptic practices to Canada</a:t>
            </a:r>
          </a:p>
          <a:p>
            <a:pPr marL="672084" lvl="1" indent="-276923" defTabSz="672084">
              <a:lnSpc>
                <a:spcPct val="150000"/>
              </a:lnSpc>
              <a:spcBef>
                <a:spcPts val="0"/>
              </a:spcBef>
              <a:buFontTx/>
              <a:buChar char="➢"/>
              <a:defRPr sz="2156" b="1">
                <a:solidFill>
                  <a:srgbClr val="000000"/>
                </a:solidFill>
                <a:latin typeface="Arial"/>
                <a:ea typeface="Arial"/>
                <a:cs typeface="Arial"/>
                <a:sym typeface="Arial"/>
              </a:defRPr>
            </a:pPr>
            <a:r>
              <a:rPr dirty="0"/>
              <a:t>The former Dean of Medicine at McGill</a:t>
            </a:r>
          </a:p>
          <a:p>
            <a:pPr marL="672084" lvl="1" indent="-276923" defTabSz="672084">
              <a:lnSpc>
                <a:spcPct val="150000"/>
              </a:lnSpc>
              <a:spcBef>
                <a:spcPts val="0"/>
              </a:spcBef>
              <a:buFontTx/>
              <a:buChar char="➢"/>
              <a:defRPr sz="2156" b="1">
                <a:solidFill>
                  <a:srgbClr val="000000"/>
                </a:solidFill>
                <a:latin typeface="Arial"/>
                <a:ea typeface="Arial"/>
                <a:cs typeface="Arial"/>
                <a:sym typeface="Arial"/>
              </a:defRPr>
            </a:pPr>
            <a:r>
              <a:rPr dirty="0"/>
              <a:t>Roddick’s particular contribution is that he was the first in Canada to do antisepsis comprehensively</a:t>
            </a:r>
          </a:p>
        </p:txBody>
      </p:sp>
      <p:sp>
        <p:nvSpPr>
          <p:cNvPr id="201" name="Slide Number"/>
          <p:cNvSpPr txBox="1">
            <a:spLocks noGrp="1"/>
          </p:cNvSpPr>
          <p:nvPr>
            <p:ph type="sldNum" sz="quarter" idx="2"/>
          </p:nvPr>
        </p:nvSpPr>
        <p:spPr>
          <a:xfrm>
            <a:off x="8884471" y="5661342"/>
            <a:ext cx="259529" cy="2565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27</a:t>
            </a:fld>
            <a:endParaRPr/>
          </a:p>
        </p:txBody>
      </p:sp>
      <p:pic>
        <p:nvPicPr>
          <p:cNvPr id="202" name="Screen Shot 2018-11-26 at 19.48.54.png" descr="Screen Shot 2018-11-26 at 19.48.54.png"/>
          <p:cNvPicPr>
            <a:picLocks noChangeAspect="1"/>
          </p:cNvPicPr>
          <p:nvPr/>
        </p:nvPicPr>
        <p:blipFill>
          <a:blip r:embed="rId2">
            <a:extLst/>
          </a:blip>
          <a:stretch>
            <a:fillRect/>
          </a:stretch>
        </p:blipFill>
        <p:spPr>
          <a:xfrm>
            <a:off x="403122" y="1535487"/>
            <a:ext cx="2698513" cy="3787026"/>
          </a:xfrm>
          <a:prstGeom prst="rect">
            <a:avLst/>
          </a:prstGeom>
          <a:ln w="12700">
            <a:miter lim="400000"/>
          </a:ln>
        </p:spPr>
      </p:pic>
      <p:sp>
        <p:nvSpPr>
          <p:cNvPr id="6" name="Rectangle 5"/>
          <p:cNvSpPr/>
          <p:nvPr/>
        </p:nvSpPr>
        <p:spPr>
          <a:xfrm>
            <a:off x="3463924" y="5271552"/>
            <a:ext cx="5550311" cy="923330"/>
          </a:xfrm>
          <a:prstGeom prst="rect">
            <a:avLst/>
          </a:prstGeom>
        </p:spPr>
        <p:txBody>
          <a:bodyPr wrap="square">
            <a:spAutoFit/>
          </a:bodyPr>
          <a:lstStyle/>
          <a:p>
            <a:r>
              <a:rPr lang="en-CA" altLang="zh-CN" dirty="0" smtClean="0">
                <a:hlinkClick r:id="rId3"/>
              </a:rPr>
              <a:t>Hand Hygiene</a:t>
            </a:r>
          </a:p>
          <a:p>
            <a:r>
              <a:rPr lang="en-CA" altLang="zh-CN" dirty="0" smtClean="0">
                <a:hlinkClick r:id="rId3"/>
              </a:rPr>
              <a:t>https://www.youtube.com/watch?v=i38sgmWrSfo</a:t>
            </a:r>
            <a:endParaRPr lang="en-CA" altLang="zh-CN" dirty="0" smtClean="0"/>
          </a:p>
          <a:p>
            <a:endParaRPr lang="zh-CN" altLang="en-US" dirty="0"/>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itle"/>
          <p:cNvSpPr txBox="1">
            <a:spLocks noGrp="1"/>
          </p:cNvSpPr>
          <p:nvPr>
            <p:ph type="title" idx="4294967295"/>
          </p:nvPr>
        </p:nvSpPr>
        <p:spPr>
          <a:xfrm>
            <a:off x="571500" y="560387"/>
            <a:ext cx="2874963" cy="4951413"/>
          </a:xfrm>
          <a:prstGeom prst="rect">
            <a:avLst/>
          </a:prstGeom>
        </p:spPr>
        <p:txBody>
          <a:bodyPr>
            <a:normAutofit/>
          </a:bodyPr>
          <a:lstStyle/>
          <a:p>
            <a:endParaRPr/>
          </a:p>
        </p:txBody>
      </p:sp>
      <p:sp>
        <p:nvSpPr>
          <p:cNvPr id="205" name="Body"/>
          <p:cNvSpPr txBox="1">
            <a:spLocks noGrp="1"/>
          </p:cNvSpPr>
          <p:nvPr>
            <p:ph type="body" idx="4294967295"/>
          </p:nvPr>
        </p:nvSpPr>
        <p:spPr>
          <a:xfrm>
            <a:off x="3886200" y="568325"/>
            <a:ext cx="4686300" cy="5656263"/>
          </a:xfrm>
          <a:prstGeom prst="rect">
            <a:avLst/>
          </a:prstGeom>
        </p:spPr>
        <p:txBody>
          <a:bodyPr>
            <a:normAutofit/>
          </a:bodyPr>
          <a:lstStyle/>
          <a:p>
            <a:endParaRPr/>
          </a:p>
        </p:txBody>
      </p:sp>
      <p:pic>
        <p:nvPicPr>
          <p:cNvPr id="206" name="r605a4f" descr="r605a4f"/>
          <p:cNvPicPr>
            <a:picLocks noChangeAspect="1"/>
          </p:cNvPicPr>
          <p:nvPr/>
        </p:nvPicPr>
        <p:blipFill>
          <a:blip r:embed="rId2">
            <a:extLst/>
          </a:blip>
          <a:stretch>
            <a:fillRect/>
          </a:stretch>
        </p:blipFill>
        <p:spPr>
          <a:xfrm>
            <a:off x="304800" y="149225"/>
            <a:ext cx="8343900" cy="6480175"/>
          </a:xfrm>
          <a:prstGeom prst="rect">
            <a:avLst/>
          </a:prstGeom>
          <a:ln w="12700">
            <a:miter lim="400000"/>
          </a:ln>
        </p:spPr>
      </p:pic>
      <p:sp>
        <p:nvSpPr>
          <p:cNvPr id="207" name="Slide Number"/>
          <p:cNvSpPr txBox="1">
            <a:spLocks noGrp="1"/>
          </p:cNvSpPr>
          <p:nvPr>
            <p:ph type="sldNum" sz="quarter" idx="2"/>
          </p:nvPr>
        </p:nvSpPr>
        <p:spPr>
          <a:xfrm>
            <a:off x="8884471" y="5661342"/>
            <a:ext cx="259529" cy="2565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28</a:t>
            </a:fld>
            <a:endParaRP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Reference"/>
          <p:cNvSpPr txBox="1">
            <a:spLocks noGrp="1"/>
          </p:cNvSpPr>
          <p:nvPr>
            <p:ph type="title" idx="4294967295"/>
          </p:nvPr>
        </p:nvSpPr>
        <p:spPr>
          <a:xfrm>
            <a:off x="838199" y="304800"/>
            <a:ext cx="2476502" cy="658813"/>
          </a:xfrm>
          <a:prstGeom prst="rect">
            <a:avLst/>
          </a:prstGeom>
        </p:spPr>
        <p:txBody>
          <a:bodyPr>
            <a:normAutofit/>
          </a:bodyPr>
          <a:lstStyle/>
          <a:p>
            <a:r>
              <a:t>Reference</a:t>
            </a:r>
          </a:p>
        </p:txBody>
      </p:sp>
      <p:sp>
        <p:nvSpPr>
          <p:cNvPr id="210" name="Broemeling, Lyle D. &quot;Studies in the history of probability and statistics: Semmelweis and childbed fever. A statistical analysis 147 years later.“…"/>
          <p:cNvSpPr txBox="1">
            <a:spLocks noGrp="1"/>
          </p:cNvSpPr>
          <p:nvPr>
            <p:ph type="body" idx="4294967295"/>
          </p:nvPr>
        </p:nvSpPr>
        <p:spPr>
          <a:xfrm>
            <a:off x="609600" y="1066800"/>
            <a:ext cx="7696200" cy="4638675"/>
          </a:xfrm>
          <a:prstGeom prst="rect">
            <a:avLst/>
          </a:prstGeom>
        </p:spPr>
        <p:txBody>
          <a:bodyPr>
            <a:normAutofit/>
          </a:bodyPr>
          <a:lstStyle/>
          <a:p>
            <a:pPr marL="457200" indent="-457200">
              <a:buFontTx/>
              <a:buAutoNum type="arabicPeriod"/>
            </a:pPr>
            <a:r>
              <a:t>Broemeling, Lyle D. "Studies in the history of probability and statistics: Semmelweis and childbed fever. A statistical analysis 147 years later.“</a:t>
            </a:r>
          </a:p>
          <a:p>
            <a:pPr marL="457200" indent="-457200">
              <a:buFontTx/>
              <a:buAutoNum type="arabicPeriod"/>
            </a:pPr>
            <a:r>
              <a:t>Davis, Rebecca. "The Doctor Who Championed Hand-Washing And Briefly Saved Lives." </a:t>
            </a:r>
            <a:r>
              <a:rPr i="1"/>
              <a:t>Podcast on NPR Morning Edition</a:t>
            </a:r>
            <a:r>
              <a:t> (2015).</a:t>
            </a:r>
          </a:p>
          <a:p>
            <a:pPr marL="457200" indent="-457200">
              <a:buFontTx/>
              <a:buAutoNum type="arabicPeriod"/>
            </a:pPr>
            <a:r>
              <a:t>Loudon, Irvine. "Ignaz Phillip Semmelweis' studies of death in childbirth." </a:t>
            </a:r>
            <a:r>
              <a:rPr i="1"/>
              <a:t>Journal of the Royal Society of Medicine</a:t>
            </a:r>
            <a:r>
              <a:t> 106.11 (2013): 461-463.</a:t>
            </a:r>
          </a:p>
        </p:txBody>
      </p:sp>
      <p:sp>
        <p:nvSpPr>
          <p:cNvPr id="211" name="Slide Number"/>
          <p:cNvSpPr txBox="1">
            <a:spLocks noGrp="1"/>
          </p:cNvSpPr>
          <p:nvPr>
            <p:ph type="sldNum" sz="quarter" idx="2"/>
          </p:nvPr>
        </p:nvSpPr>
        <p:spPr>
          <a:xfrm>
            <a:off x="8884471" y="5661342"/>
            <a:ext cx="259529" cy="2565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29</a:t>
            </a:fld>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Puerperal Fever"/>
          <p:cNvSpPr txBox="1">
            <a:spLocks noGrp="1"/>
          </p:cNvSpPr>
          <p:nvPr>
            <p:ph type="title" idx="4294967295"/>
          </p:nvPr>
        </p:nvSpPr>
        <p:spPr>
          <a:xfrm>
            <a:off x="571500" y="457200"/>
            <a:ext cx="6057900" cy="5054600"/>
          </a:xfrm>
          <a:prstGeom prst="rect">
            <a:avLst/>
          </a:prstGeom>
        </p:spPr>
        <p:txBody>
          <a:bodyPr>
            <a:normAutofit/>
          </a:bodyPr>
          <a:lstStyle>
            <a:lvl1pPr algn="l">
              <a:defRPr b="1"/>
            </a:lvl1pPr>
          </a:lstStyle>
          <a:p>
            <a:r>
              <a:t>Puerperal Fever</a:t>
            </a:r>
          </a:p>
        </p:txBody>
      </p:sp>
      <p:sp>
        <p:nvSpPr>
          <p:cNvPr id="76" name="Most common cause of maternal mortality in the 18th centuries…"/>
          <p:cNvSpPr txBox="1">
            <a:spLocks noGrp="1"/>
          </p:cNvSpPr>
          <p:nvPr>
            <p:ph type="body" sz="half" idx="4294967295"/>
          </p:nvPr>
        </p:nvSpPr>
        <p:spPr>
          <a:xfrm>
            <a:off x="4343400" y="1752600"/>
            <a:ext cx="4191000" cy="4419600"/>
          </a:xfrm>
          <a:prstGeom prst="rect">
            <a:avLst/>
          </a:prstGeom>
        </p:spPr>
        <p:txBody>
          <a:bodyPr>
            <a:normAutofit/>
          </a:bodyPr>
          <a:lstStyle/>
          <a:p>
            <a:pPr>
              <a:lnSpc>
                <a:spcPct val="100000"/>
              </a:lnSpc>
              <a:buFontTx/>
              <a:buChar char="➢"/>
              <a:defRPr sz="2400" b="1">
                <a:solidFill>
                  <a:srgbClr val="000000"/>
                </a:solidFill>
                <a:latin typeface="Arial"/>
                <a:ea typeface="Arial"/>
                <a:cs typeface="Arial"/>
                <a:sym typeface="Arial"/>
              </a:defRPr>
            </a:pPr>
            <a:r>
              <a:t>Most common cause of maternal mortality in the 18th centuries </a:t>
            </a:r>
          </a:p>
          <a:p>
            <a:pPr>
              <a:lnSpc>
                <a:spcPct val="100000"/>
              </a:lnSpc>
              <a:buFontTx/>
              <a:buChar char="➢"/>
              <a:defRPr sz="2400" b="1">
                <a:solidFill>
                  <a:srgbClr val="000000"/>
                </a:solidFill>
                <a:latin typeface="Arial"/>
                <a:ea typeface="Arial"/>
                <a:cs typeface="Arial"/>
                <a:sym typeface="Arial"/>
              </a:defRPr>
            </a:pPr>
            <a:r>
              <a:t>Bacterial infections </a:t>
            </a:r>
          </a:p>
          <a:p>
            <a:pPr>
              <a:lnSpc>
                <a:spcPct val="100000"/>
              </a:lnSpc>
              <a:buFontTx/>
              <a:buChar char="➢"/>
              <a:defRPr sz="2400" b="1">
                <a:solidFill>
                  <a:srgbClr val="000000"/>
                </a:solidFill>
                <a:latin typeface="Arial"/>
                <a:ea typeface="Arial"/>
                <a:cs typeface="Arial"/>
                <a:sym typeface="Arial"/>
              </a:defRPr>
            </a:pPr>
            <a:r>
              <a:t>Female reproductive tract </a:t>
            </a:r>
          </a:p>
          <a:p>
            <a:pPr>
              <a:lnSpc>
                <a:spcPct val="100000"/>
              </a:lnSpc>
              <a:buFontTx/>
              <a:buChar char="➢"/>
              <a:defRPr sz="2400" b="1">
                <a:solidFill>
                  <a:srgbClr val="000000"/>
                </a:solidFill>
                <a:latin typeface="Arial"/>
                <a:ea typeface="Arial"/>
                <a:cs typeface="Arial"/>
                <a:sym typeface="Arial"/>
              </a:defRPr>
            </a:pPr>
            <a:r>
              <a:t>After childbirth or miscarriage</a:t>
            </a:r>
          </a:p>
        </p:txBody>
      </p:sp>
      <p:pic>
        <p:nvPicPr>
          <p:cNvPr id="77" name="Related image" descr="Related image"/>
          <p:cNvPicPr>
            <a:picLocks noChangeAspect="1"/>
          </p:cNvPicPr>
          <p:nvPr/>
        </p:nvPicPr>
        <p:blipFill>
          <a:blip r:embed="rId2">
            <a:extLst/>
          </a:blip>
          <a:stretch>
            <a:fillRect/>
          </a:stretch>
        </p:blipFill>
        <p:spPr>
          <a:xfrm>
            <a:off x="533400" y="1905000"/>
            <a:ext cx="3559175" cy="3606800"/>
          </a:xfrm>
          <a:prstGeom prst="rect">
            <a:avLst/>
          </a:prstGeom>
          <a:ln w="12700">
            <a:miter lim="400000"/>
          </a:ln>
        </p:spPr>
      </p:pic>
      <p:sp>
        <p:nvSpPr>
          <p:cNvPr id="78" name="Slide Number"/>
          <p:cNvSpPr txBox="1">
            <a:spLocks noGrp="1"/>
          </p:cNvSpPr>
          <p:nvPr>
            <p:ph type="sldNum" sz="quarter" idx="2"/>
          </p:nvPr>
        </p:nvSpPr>
        <p:spPr>
          <a:xfrm>
            <a:off x="8962165" y="5661342"/>
            <a:ext cx="181835" cy="2565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Puerperal Fever"/>
          <p:cNvSpPr txBox="1">
            <a:spLocks noGrp="1"/>
          </p:cNvSpPr>
          <p:nvPr>
            <p:ph type="title" idx="4294967295"/>
          </p:nvPr>
        </p:nvSpPr>
        <p:spPr>
          <a:xfrm>
            <a:off x="571500" y="457200"/>
            <a:ext cx="5448300" cy="1905000"/>
          </a:xfrm>
          <a:prstGeom prst="rect">
            <a:avLst/>
          </a:prstGeom>
        </p:spPr>
        <p:txBody>
          <a:bodyPr>
            <a:normAutofit/>
          </a:bodyPr>
          <a:lstStyle>
            <a:lvl1pPr algn="l">
              <a:defRPr b="1"/>
            </a:lvl1pPr>
          </a:lstStyle>
          <a:p>
            <a:r>
              <a:t>Puerperal Fever</a:t>
            </a:r>
          </a:p>
        </p:txBody>
      </p:sp>
      <p:sp>
        <p:nvSpPr>
          <p:cNvPr id="81" name="Symptoms:…"/>
          <p:cNvSpPr txBox="1">
            <a:spLocks noGrp="1"/>
          </p:cNvSpPr>
          <p:nvPr>
            <p:ph type="body" idx="4294967295"/>
          </p:nvPr>
        </p:nvSpPr>
        <p:spPr>
          <a:xfrm>
            <a:off x="571500" y="1371600"/>
            <a:ext cx="8001000" cy="4852988"/>
          </a:xfrm>
          <a:prstGeom prst="rect">
            <a:avLst/>
          </a:prstGeom>
        </p:spPr>
        <p:txBody>
          <a:bodyPr>
            <a:normAutofit/>
          </a:bodyPr>
          <a:lstStyle/>
          <a:p>
            <a:pPr>
              <a:lnSpc>
                <a:spcPct val="100000"/>
              </a:lnSpc>
              <a:buFontTx/>
              <a:buChar char="➢"/>
              <a:defRPr sz="2400" b="1">
                <a:solidFill>
                  <a:srgbClr val="000000"/>
                </a:solidFill>
                <a:latin typeface="Arial"/>
                <a:ea typeface="Arial"/>
                <a:cs typeface="Arial"/>
                <a:sym typeface="Arial"/>
              </a:defRPr>
            </a:pPr>
            <a:r>
              <a:rPr dirty="0"/>
              <a:t>Symptoms:</a:t>
            </a:r>
          </a:p>
          <a:p>
            <a:pPr marL="685800" lvl="1" indent="-282575">
              <a:lnSpc>
                <a:spcPct val="100000"/>
              </a:lnSpc>
              <a:spcBef>
                <a:spcPts val="0"/>
              </a:spcBef>
              <a:buFontTx/>
              <a:buChar char="●"/>
              <a:defRPr sz="2400" b="1">
                <a:solidFill>
                  <a:srgbClr val="000000"/>
                </a:solidFill>
                <a:latin typeface="Arial"/>
                <a:ea typeface="Arial"/>
                <a:cs typeface="Arial"/>
                <a:sym typeface="Arial"/>
              </a:defRPr>
            </a:pPr>
            <a:r>
              <a:rPr dirty="0"/>
              <a:t>Fever</a:t>
            </a:r>
          </a:p>
          <a:p>
            <a:pPr marL="685800" lvl="1" indent="-282575">
              <a:lnSpc>
                <a:spcPct val="100000"/>
              </a:lnSpc>
              <a:spcBef>
                <a:spcPts val="0"/>
              </a:spcBef>
              <a:buFontTx/>
              <a:buChar char="●"/>
              <a:defRPr sz="2400" b="1">
                <a:solidFill>
                  <a:srgbClr val="000000"/>
                </a:solidFill>
                <a:latin typeface="Arial"/>
                <a:ea typeface="Arial"/>
                <a:cs typeface="Arial"/>
                <a:sym typeface="Arial"/>
              </a:defRPr>
            </a:pPr>
            <a:r>
              <a:rPr dirty="0"/>
              <a:t>Lower abdominal pain</a:t>
            </a:r>
          </a:p>
          <a:p>
            <a:pPr marL="685800" lvl="1" indent="-282575">
              <a:lnSpc>
                <a:spcPct val="100000"/>
              </a:lnSpc>
              <a:spcBef>
                <a:spcPts val="0"/>
              </a:spcBef>
              <a:buFontTx/>
              <a:buChar char="●"/>
              <a:defRPr sz="2400" b="1">
                <a:solidFill>
                  <a:srgbClr val="000000"/>
                </a:solidFill>
                <a:latin typeface="Arial"/>
                <a:ea typeface="Arial"/>
                <a:cs typeface="Arial"/>
                <a:sym typeface="Arial"/>
              </a:defRPr>
            </a:pPr>
            <a:r>
              <a:rPr dirty="0"/>
              <a:t>Bad-smelling vaginal discharge</a:t>
            </a:r>
          </a:p>
          <a:p>
            <a:pPr marL="685800" lvl="1" indent="-282575">
              <a:lnSpc>
                <a:spcPct val="100000"/>
              </a:lnSpc>
              <a:spcBef>
                <a:spcPts val="0"/>
              </a:spcBef>
              <a:buFontTx/>
              <a:buChar char="●"/>
              <a:defRPr sz="2400" b="1">
                <a:solidFill>
                  <a:srgbClr val="222222"/>
                </a:solidFill>
                <a:latin typeface="Arial"/>
                <a:ea typeface="Arial"/>
                <a:cs typeface="Arial"/>
                <a:sym typeface="Arial"/>
              </a:defRPr>
            </a:pPr>
            <a:endParaRPr dirty="0"/>
          </a:p>
          <a:p>
            <a:pPr>
              <a:lnSpc>
                <a:spcPct val="100000"/>
              </a:lnSpc>
              <a:buFontTx/>
              <a:buChar char="➢"/>
              <a:defRPr sz="2400" b="1">
                <a:solidFill>
                  <a:srgbClr val="000000"/>
                </a:solidFill>
                <a:latin typeface="Arial"/>
                <a:ea typeface="Arial"/>
                <a:cs typeface="Arial"/>
                <a:sym typeface="Arial"/>
              </a:defRPr>
            </a:pPr>
            <a:r>
              <a:rPr dirty="0"/>
              <a:t>Risk factors </a:t>
            </a:r>
          </a:p>
          <a:p>
            <a:pPr marL="685800" lvl="1" indent="-282575">
              <a:lnSpc>
                <a:spcPct val="100000"/>
              </a:lnSpc>
              <a:spcBef>
                <a:spcPts val="0"/>
              </a:spcBef>
              <a:buFontTx/>
              <a:buChar char="●"/>
              <a:defRPr sz="2400" b="1">
                <a:solidFill>
                  <a:srgbClr val="000000"/>
                </a:solidFill>
                <a:latin typeface="Arial"/>
                <a:ea typeface="Arial"/>
                <a:cs typeface="Arial"/>
                <a:sym typeface="Arial"/>
              </a:defRPr>
            </a:pPr>
            <a:r>
              <a:rPr dirty="0"/>
              <a:t>Multiple vaginal exams</a:t>
            </a:r>
          </a:p>
          <a:p>
            <a:pPr marL="685800" lvl="1" indent="-282575">
              <a:lnSpc>
                <a:spcPct val="100000"/>
              </a:lnSpc>
              <a:spcBef>
                <a:spcPts val="0"/>
              </a:spcBef>
              <a:buFontTx/>
              <a:buChar char="●"/>
              <a:defRPr sz="2400" b="1">
                <a:solidFill>
                  <a:srgbClr val="000000"/>
                </a:solidFill>
                <a:latin typeface="Arial"/>
                <a:ea typeface="Arial"/>
                <a:cs typeface="Arial"/>
                <a:sym typeface="Arial"/>
              </a:defRPr>
            </a:pPr>
            <a:r>
              <a:rPr dirty="0"/>
              <a:t>Premature rapture of membranes</a:t>
            </a:r>
          </a:p>
        </p:txBody>
      </p:sp>
      <p:sp>
        <p:nvSpPr>
          <p:cNvPr id="82" name="Slide Number"/>
          <p:cNvSpPr txBox="1">
            <a:spLocks noGrp="1"/>
          </p:cNvSpPr>
          <p:nvPr>
            <p:ph type="sldNum" sz="quarter" idx="2"/>
          </p:nvPr>
        </p:nvSpPr>
        <p:spPr>
          <a:xfrm>
            <a:off x="8962165" y="5661342"/>
            <a:ext cx="181835" cy="2565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Puerperal Sepsis"/>
          <p:cNvSpPr txBox="1">
            <a:spLocks noGrp="1"/>
          </p:cNvSpPr>
          <p:nvPr>
            <p:ph type="title" idx="4294967295"/>
          </p:nvPr>
        </p:nvSpPr>
        <p:spPr>
          <a:xfrm>
            <a:off x="685800" y="560387"/>
            <a:ext cx="5791200" cy="1039813"/>
          </a:xfrm>
          <a:prstGeom prst="rect">
            <a:avLst/>
          </a:prstGeom>
        </p:spPr>
        <p:txBody>
          <a:bodyPr>
            <a:normAutofit/>
          </a:bodyPr>
          <a:lstStyle>
            <a:lvl1pPr algn="l">
              <a:defRPr b="1"/>
            </a:lvl1pPr>
          </a:lstStyle>
          <a:p>
            <a:r>
              <a:t>Puerperal Sepsis</a:t>
            </a:r>
          </a:p>
        </p:txBody>
      </p:sp>
      <p:sp>
        <p:nvSpPr>
          <p:cNvPr id="87" name="A potential complication of maternal infections…"/>
          <p:cNvSpPr txBox="1">
            <a:spLocks noGrp="1"/>
          </p:cNvSpPr>
          <p:nvPr>
            <p:ph type="body" sz="half" idx="4294967295"/>
          </p:nvPr>
        </p:nvSpPr>
        <p:spPr>
          <a:xfrm>
            <a:off x="685800" y="1371600"/>
            <a:ext cx="6177116" cy="4714568"/>
          </a:xfrm>
          <a:prstGeom prst="rect">
            <a:avLst/>
          </a:prstGeom>
        </p:spPr>
        <p:txBody>
          <a:bodyPr>
            <a:normAutofit/>
          </a:bodyPr>
          <a:lstStyle/>
          <a:p>
            <a:pPr>
              <a:lnSpc>
                <a:spcPct val="100000"/>
              </a:lnSpc>
              <a:buFontTx/>
              <a:buChar char="➢"/>
              <a:defRPr sz="2400" b="1">
                <a:solidFill>
                  <a:srgbClr val="000000"/>
                </a:solidFill>
                <a:latin typeface="Arial"/>
                <a:ea typeface="Arial"/>
                <a:cs typeface="Arial"/>
                <a:sym typeface="Arial"/>
              </a:defRPr>
            </a:pPr>
            <a:r>
              <a:rPr dirty="0"/>
              <a:t>A potential complication of maternal infections </a:t>
            </a:r>
          </a:p>
          <a:p>
            <a:pPr>
              <a:lnSpc>
                <a:spcPct val="150000"/>
              </a:lnSpc>
              <a:buFontTx/>
              <a:buChar char="➢"/>
              <a:defRPr sz="2400" b="1">
                <a:solidFill>
                  <a:srgbClr val="000000"/>
                </a:solidFill>
                <a:latin typeface="Arial"/>
                <a:ea typeface="Arial"/>
                <a:cs typeface="Arial"/>
                <a:sym typeface="Arial"/>
              </a:defRPr>
            </a:pPr>
            <a:r>
              <a:rPr dirty="0"/>
              <a:t>Bacteria invades the bloodstream </a:t>
            </a:r>
          </a:p>
          <a:p>
            <a:pPr>
              <a:lnSpc>
                <a:spcPct val="100000"/>
              </a:lnSpc>
              <a:buFontTx/>
              <a:buChar char="➢"/>
              <a:defRPr sz="2400" b="1">
                <a:solidFill>
                  <a:srgbClr val="000000"/>
                </a:solidFill>
                <a:latin typeface="Arial"/>
                <a:ea typeface="Arial"/>
                <a:cs typeface="Arial"/>
                <a:sym typeface="Arial"/>
              </a:defRPr>
            </a:pPr>
            <a:r>
              <a:rPr dirty="0"/>
              <a:t>Cause inflammation of the whole </a:t>
            </a:r>
            <a:r>
              <a:rPr dirty="0" smtClean="0"/>
              <a:t>body</a:t>
            </a:r>
            <a:endParaRPr lang="en-US" dirty="0" smtClean="0"/>
          </a:p>
          <a:p>
            <a:pPr lvl="1">
              <a:lnSpc>
                <a:spcPct val="100000"/>
              </a:lnSpc>
              <a:buFont typeface="Wingdings" panose="05000000000000000000" pitchFamily="2" charset="2"/>
              <a:buChar char="l"/>
              <a:defRPr sz="2400" b="1">
                <a:solidFill>
                  <a:srgbClr val="000000"/>
                </a:solidFill>
                <a:latin typeface="Arial"/>
                <a:ea typeface="Arial"/>
                <a:cs typeface="Arial"/>
                <a:sym typeface="Arial"/>
              </a:defRPr>
            </a:pPr>
            <a:r>
              <a:rPr lang="en-CA" dirty="0" smtClean="0"/>
              <a:t>Meningitis</a:t>
            </a:r>
          </a:p>
          <a:p>
            <a:pPr lvl="1">
              <a:lnSpc>
                <a:spcPct val="100000"/>
              </a:lnSpc>
              <a:buFont typeface="Wingdings" panose="05000000000000000000" pitchFamily="2" charset="2"/>
              <a:buChar char="l"/>
              <a:defRPr sz="2400" b="1">
                <a:solidFill>
                  <a:srgbClr val="000000"/>
                </a:solidFill>
                <a:latin typeface="Arial"/>
                <a:ea typeface="Arial"/>
                <a:cs typeface="Arial"/>
                <a:sym typeface="Arial"/>
              </a:defRPr>
            </a:pPr>
            <a:r>
              <a:rPr lang="en-CA" dirty="0" err="1" smtClean="0"/>
              <a:t>Pleuritis</a:t>
            </a:r>
            <a:endParaRPr lang="en-CA" dirty="0" smtClean="0"/>
          </a:p>
          <a:p>
            <a:pPr lvl="1">
              <a:lnSpc>
                <a:spcPct val="100000"/>
              </a:lnSpc>
              <a:buFont typeface="Wingdings" panose="05000000000000000000" pitchFamily="2" charset="2"/>
              <a:buChar char="l"/>
              <a:defRPr sz="2400" b="1">
                <a:solidFill>
                  <a:srgbClr val="000000"/>
                </a:solidFill>
                <a:latin typeface="Arial"/>
                <a:ea typeface="Arial"/>
                <a:cs typeface="Arial"/>
                <a:sym typeface="Arial"/>
              </a:defRPr>
            </a:pPr>
            <a:r>
              <a:rPr lang="en-CA" dirty="0" smtClean="0"/>
              <a:t>Pericarditis</a:t>
            </a:r>
          </a:p>
          <a:p>
            <a:pPr lvl="1">
              <a:lnSpc>
                <a:spcPct val="100000"/>
              </a:lnSpc>
              <a:buFont typeface="Wingdings" panose="05000000000000000000" pitchFamily="2" charset="2"/>
              <a:buChar char="l"/>
              <a:defRPr sz="2400" b="1">
                <a:solidFill>
                  <a:srgbClr val="000000"/>
                </a:solidFill>
                <a:latin typeface="Arial"/>
                <a:ea typeface="Arial"/>
                <a:cs typeface="Arial"/>
                <a:sym typeface="Arial"/>
              </a:defRPr>
            </a:pPr>
            <a:r>
              <a:rPr lang="en-CA" altLang="zh-CN" dirty="0" smtClean="0"/>
              <a:t>Peritonitis</a:t>
            </a:r>
            <a:endParaRPr lang="en-CA" altLang="zh-CN" dirty="0"/>
          </a:p>
          <a:p>
            <a:pPr lvl="1">
              <a:lnSpc>
                <a:spcPct val="100000"/>
              </a:lnSpc>
              <a:buFont typeface="Wingdings" panose="05000000000000000000" pitchFamily="2" charset="2"/>
              <a:buChar char="l"/>
              <a:defRPr sz="2400" b="1">
                <a:solidFill>
                  <a:srgbClr val="000000"/>
                </a:solidFill>
                <a:latin typeface="Arial"/>
                <a:ea typeface="Arial"/>
                <a:cs typeface="Arial"/>
                <a:sym typeface="Arial"/>
              </a:defRPr>
            </a:pPr>
            <a:endParaRPr dirty="0"/>
          </a:p>
        </p:txBody>
      </p:sp>
      <p:sp>
        <p:nvSpPr>
          <p:cNvPr id="88" name="Slide Number"/>
          <p:cNvSpPr txBox="1">
            <a:spLocks noGrp="1"/>
          </p:cNvSpPr>
          <p:nvPr>
            <p:ph type="sldNum" sz="quarter" idx="2"/>
          </p:nvPr>
        </p:nvSpPr>
        <p:spPr>
          <a:xfrm>
            <a:off x="8962165" y="5661342"/>
            <a:ext cx="181835" cy="2565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pic>
        <p:nvPicPr>
          <p:cNvPr id="89" name="http://www.irishhealth.com/content/image/1908/Image1.jpg" descr="http://www.irishhealth.com/content/image/1908/Image1.jpg"/>
          <p:cNvPicPr>
            <a:picLocks noChangeAspect="1"/>
          </p:cNvPicPr>
          <p:nvPr/>
        </p:nvPicPr>
        <p:blipFill>
          <a:blip r:embed="rId2">
            <a:extLst/>
          </a:blip>
          <a:stretch>
            <a:fillRect/>
          </a:stretch>
        </p:blipFill>
        <p:spPr>
          <a:xfrm>
            <a:off x="6980902" y="1371600"/>
            <a:ext cx="1705897" cy="417353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Beta haemolytic streptococcus"/>
          <p:cNvSpPr txBox="1"/>
          <p:nvPr/>
        </p:nvSpPr>
        <p:spPr>
          <a:xfrm>
            <a:off x="1543280" y="669259"/>
            <a:ext cx="7315200" cy="5355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685800">
              <a:lnSpc>
                <a:spcPct val="90000"/>
              </a:lnSpc>
              <a:defRPr sz="3800" b="1" i="1">
                <a:solidFill>
                  <a:schemeClr val="accent1"/>
                </a:solidFill>
                <a:latin typeface="Century Schoolbook"/>
                <a:ea typeface="Century Schoolbook"/>
                <a:cs typeface="Century Schoolbook"/>
                <a:sym typeface="Century Schoolbook"/>
              </a:defRPr>
            </a:lvl1pPr>
          </a:lstStyle>
          <a:p>
            <a:r>
              <a:rPr sz="3200" dirty="0"/>
              <a:t>Beta </a:t>
            </a:r>
            <a:r>
              <a:rPr sz="3200" dirty="0" err="1"/>
              <a:t>haemolytic</a:t>
            </a:r>
            <a:r>
              <a:rPr sz="3200" dirty="0"/>
              <a:t> streptococcus</a:t>
            </a:r>
          </a:p>
        </p:txBody>
      </p:sp>
      <p:pic>
        <p:nvPicPr>
          <p:cNvPr id="92" name="Image result for childbed fever" descr="Image result for childbed fever"/>
          <p:cNvPicPr>
            <a:picLocks noChangeAspect="1"/>
          </p:cNvPicPr>
          <p:nvPr/>
        </p:nvPicPr>
        <p:blipFill>
          <a:blip r:embed="rId2">
            <a:extLst/>
          </a:blip>
          <a:stretch>
            <a:fillRect/>
          </a:stretch>
        </p:blipFill>
        <p:spPr>
          <a:xfrm>
            <a:off x="1543280" y="1514168"/>
            <a:ext cx="6024537" cy="3980025"/>
          </a:xfrm>
          <a:prstGeom prst="rect">
            <a:avLst/>
          </a:prstGeom>
          <a:ln w="12700">
            <a:miter lim="400000"/>
          </a:ln>
        </p:spPr>
      </p:pic>
      <p:sp>
        <p:nvSpPr>
          <p:cNvPr id="93" name="https://en.wikipedia.org/wiki/File:Streptococcus_pyogenes.jpg"/>
          <p:cNvSpPr txBox="1"/>
          <p:nvPr/>
        </p:nvSpPr>
        <p:spPr>
          <a:xfrm>
            <a:off x="1074737" y="6254750"/>
            <a:ext cx="6689726" cy="320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685800">
              <a:defRPr sz="1600" i="1" u="sng"/>
            </a:lvl1pPr>
          </a:lstStyle>
          <a:p>
            <a:r>
              <a:t>https://en.wikipedia.org/wiki/File:Streptococcus_pyogenes.jpg</a:t>
            </a:r>
          </a:p>
        </p:txBody>
      </p:sp>
      <p:sp>
        <p:nvSpPr>
          <p:cNvPr id="94" name="Slide Number"/>
          <p:cNvSpPr txBox="1">
            <a:spLocks noGrp="1"/>
          </p:cNvSpPr>
          <p:nvPr>
            <p:ph type="sldNum" sz="quarter" idx="2"/>
          </p:nvPr>
        </p:nvSpPr>
        <p:spPr>
          <a:xfrm>
            <a:off x="8962165" y="5661342"/>
            <a:ext cx="181835" cy="2565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Image result for penicillin" descr="Image result for penicillin"/>
          <p:cNvPicPr>
            <a:picLocks noChangeAspect="1"/>
          </p:cNvPicPr>
          <p:nvPr/>
        </p:nvPicPr>
        <p:blipFill>
          <a:blip r:embed="rId2">
            <a:extLst/>
          </a:blip>
          <a:stretch>
            <a:fillRect/>
          </a:stretch>
        </p:blipFill>
        <p:spPr>
          <a:xfrm>
            <a:off x="762000" y="2509837"/>
            <a:ext cx="3079750" cy="2057401"/>
          </a:xfrm>
          <a:prstGeom prst="rect">
            <a:avLst/>
          </a:prstGeom>
          <a:ln w="12700">
            <a:miter lim="400000"/>
          </a:ln>
        </p:spPr>
      </p:pic>
      <p:sp>
        <p:nvSpPr>
          <p:cNvPr id="105" name="Penicillin"/>
          <p:cNvSpPr txBox="1">
            <a:spLocks noGrp="1"/>
          </p:cNvSpPr>
          <p:nvPr>
            <p:ph type="title" idx="4294967295"/>
          </p:nvPr>
        </p:nvSpPr>
        <p:spPr>
          <a:xfrm>
            <a:off x="571500" y="609600"/>
            <a:ext cx="5448300" cy="1752600"/>
          </a:xfrm>
          <a:prstGeom prst="rect">
            <a:avLst/>
          </a:prstGeom>
        </p:spPr>
        <p:txBody>
          <a:bodyPr>
            <a:normAutofit/>
          </a:bodyPr>
          <a:lstStyle>
            <a:lvl1pPr algn="l">
              <a:defRPr b="1"/>
            </a:lvl1pPr>
          </a:lstStyle>
          <a:p>
            <a:r>
              <a:t>Penicillin</a:t>
            </a:r>
          </a:p>
        </p:txBody>
      </p:sp>
      <p:pic>
        <p:nvPicPr>
          <p:cNvPr id="106" name="Image result for penicillin 1928" descr="Image result for penicillin 1928"/>
          <p:cNvPicPr>
            <a:picLocks noChangeAspect="1"/>
          </p:cNvPicPr>
          <p:nvPr/>
        </p:nvPicPr>
        <p:blipFill>
          <a:blip r:embed="rId3">
            <a:extLst/>
          </a:blip>
          <a:stretch>
            <a:fillRect/>
          </a:stretch>
        </p:blipFill>
        <p:spPr>
          <a:xfrm>
            <a:off x="4343400" y="1905000"/>
            <a:ext cx="3657600" cy="3657600"/>
          </a:xfrm>
          <a:prstGeom prst="rect">
            <a:avLst/>
          </a:prstGeom>
          <a:ln w="12700">
            <a:miter lim="400000"/>
          </a:ln>
        </p:spPr>
      </p:pic>
      <p:sp>
        <p:nvSpPr>
          <p:cNvPr id="107" name="Slide Number"/>
          <p:cNvSpPr txBox="1">
            <a:spLocks noGrp="1"/>
          </p:cNvSpPr>
          <p:nvPr>
            <p:ph type="sldNum" sz="quarter" idx="2"/>
          </p:nvPr>
        </p:nvSpPr>
        <p:spPr>
          <a:xfrm>
            <a:off x="8962165" y="5661342"/>
            <a:ext cx="181835" cy="2565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Born on July 1,  1818 in  Hungary…"/>
          <p:cNvSpPr txBox="1">
            <a:spLocks noGrp="1"/>
          </p:cNvSpPr>
          <p:nvPr>
            <p:ph type="body" sz="half" idx="4294967295"/>
          </p:nvPr>
        </p:nvSpPr>
        <p:spPr>
          <a:xfrm>
            <a:off x="304800" y="1268412"/>
            <a:ext cx="5638800" cy="4267201"/>
          </a:xfrm>
          <a:prstGeom prst="rect">
            <a:avLst/>
          </a:prstGeom>
        </p:spPr>
        <p:txBody>
          <a:bodyPr>
            <a:normAutofit/>
          </a:bodyPr>
          <a:lstStyle/>
          <a:p>
            <a:pPr marL="685800" lvl="1" indent="-282575">
              <a:lnSpc>
                <a:spcPct val="150000"/>
              </a:lnSpc>
              <a:spcBef>
                <a:spcPts val="0"/>
              </a:spcBef>
              <a:buFontTx/>
              <a:buChar char="➢"/>
              <a:defRPr sz="2400" b="1">
                <a:solidFill>
                  <a:srgbClr val="000000"/>
                </a:solidFill>
                <a:latin typeface="Arial"/>
                <a:ea typeface="Arial"/>
                <a:cs typeface="Arial"/>
                <a:sym typeface="Arial"/>
              </a:defRPr>
            </a:pPr>
            <a:r>
              <a:t> Born on July 1,  1818 in  Hungary  </a:t>
            </a:r>
          </a:p>
          <a:p>
            <a:pPr marL="685800" lvl="1" indent="-282575">
              <a:lnSpc>
                <a:spcPct val="150000"/>
              </a:lnSpc>
              <a:spcBef>
                <a:spcPts val="0"/>
              </a:spcBef>
              <a:buFontTx/>
              <a:buChar char="➢"/>
              <a:defRPr sz="2400" b="1">
                <a:solidFill>
                  <a:srgbClr val="000000"/>
                </a:solidFill>
                <a:latin typeface="Arial"/>
                <a:ea typeface="Arial"/>
                <a:cs typeface="Arial"/>
                <a:sym typeface="Arial"/>
              </a:defRPr>
            </a:pPr>
            <a:r>
              <a:t> Be awarded doctorate degree in medicine in 1844</a:t>
            </a:r>
          </a:p>
          <a:p>
            <a:pPr marL="685800" lvl="1" indent="-282575">
              <a:lnSpc>
                <a:spcPct val="150000"/>
              </a:lnSpc>
              <a:spcBef>
                <a:spcPts val="0"/>
              </a:spcBef>
              <a:buFontTx/>
              <a:buChar char="➢"/>
              <a:defRPr sz="2400" b="1">
                <a:solidFill>
                  <a:srgbClr val="000000"/>
                </a:solidFill>
                <a:latin typeface="Arial"/>
                <a:ea typeface="Arial"/>
                <a:cs typeface="Arial"/>
                <a:sym typeface="Arial"/>
              </a:defRPr>
            </a:pPr>
            <a:r>
              <a:t> Be an assistant  in the First Obstetrical Clinic of the Vienna General Hospital on July 1, 1846</a:t>
            </a:r>
          </a:p>
        </p:txBody>
      </p:sp>
      <p:sp>
        <p:nvSpPr>
          <p:cNvPr id="110" name="Ignaz Semmelweis"/>
          <p:cNvSpPr txBox="1">
            <a:spLocks noGrp="1"/>
          </p:cNvSpPr>
          <p:nvPr>
            <p:ph type="title" idx="4294967295"/>
          </p:nvPr>
        </p:nvSpPr>
        <p:spPr>
          <a:xfrm>
            <a:off x="990599" y="381000"/>
            <a:ext cx="4762502" cy="887413"/>
          </a:xfrm>
          <a:prstGeom prst="rect">
            <a:avLst/>
          </a:prstGeom>
        </p:spPr>
        <p:txBody>
          <a:bodyPr>
            <a:normAutofit/>
          </a:bodyPr>
          <a:lstStyle>
            <a:lvl1pPr algn="l">
              <a:defRPr b="1"/>
            </a:lvl1pPr>
          </a:lstStyle>
          <a:p>
            <a:r>
              <a:t>Ignaz Semmelweis</a:t>
            </a:r>
          </a:p>
        </p:txBody>
      </p:sp>
      <p:sp>
        <p:nvSpPr>
          <p:cNvPr id="111" name="Slide Number"/>
          <p:cNvSpPr txBox="1">
            <a:spLocks noGrp="1"/>
          </p:cNvSpPr>
          <p:nvPr>
            <p:ph type="sldNum" sz="quarter" idx="2"/>
          </p:nvPr>
        </p:nvSpPr>
        <p:spPr>
          <a:xfrm>
            <a:off x="8962165" y="5661342"/>
            <a:ext cx="181835" cy="2565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pic>
        <p:nvPicPr>
          <p:cNvPr id="112" name="A painted portrait of a boy in a black coat and a red shirt, holding a book in his right hand." descr="A painted portrait of a boy in a black coat and a red shirt, holding a book in his right hand."/>
          <p:cNvPicPr>
            <a:picLocks noChangeAspect="1"/>
          </p:cNvPicPr>
          <p:nvPr/>
        </p:nvPicPr>
        <p:blipFill>
          <a:blip r:embed="rId2">
            <a:extLst/>
          </a:blip>
          <a:stretch>
            <a:fillRect/>
          </a:stretch>
        </p:blipFill>
        <p:spPr>
          <a:xfrm>
            <a:off x="6604000" y="1268412"/>
            <a:ext cx="1581150" cy="1938338"/>
          </a:xfrm>
          <a:prstGeom prst="rect">
            <a:avLst/>
          </a:prstGeom>
          <a:ln w="12700">
            <a:miter lim="400000"/>
          </a:ln>
        </p:spPr>
      </p:pic>
      <p:pic>
        <p:nvPicPr>
          <p:cNvPr id="113" name="image.png" descr="image.png"/>
          <p:cNvPicPr>
            <a:picLocks noChangeAspect="1"/>
          </p:cNvPicPr>
          <p:nvPr/>
        </p:nvPicPr>
        <p:blipFill>
          <a:blip r:embed="rId3">
            <a:extLst/>
          </a:blip>
          <a:stretch>
            <a:fillRect/>
          </a:stretch>
        </p:blipFill>
        <p:spPr>
          <a:xfrm>
            <a:off x="5891212" y="3276600"/>
            <a:ext cx="2844801" cy="17526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he Vienna General Hospital ( 1784 )"/>
          <p:cNvSpPr txBox="1">
            <a:spLocks noGrp="1"/>
          </p:cNvSpPr>
          <p:nvPr>
            <p:ph type="title" idx="4294967295"/>
          </p:nvPr>
        </p:nvSpPr>
        <p:spPr>
          <a:xfrm>
            <a:off x="762000" y="228600"/>
            <a:ext cx="7620000" cy="1192213"/>
          </a:xfrm>
          <a:prstGeom prst="rect">
            <a:avLst/>
          </a:prstGeom>
        </p:spPr>
        <p:txBody>
          <a:bodyPr>
            <a:normAutofit/>
          </a:bodyPr>
          <a:lstStyle>
            <a:lvl1pPr algn="l">
              <a:defRPr sz="3200" b="1"/>
            </a:lvl1pPr>
          </a:lstStyle>
          <a:p>
            <a:r>
              <a:t>The Vienna General Hospital ( 1784 )</a:t>
            </a:r>
          </a:p>
        </p:txBody>
      </p:sp>
      <p:pic>
        <p:nvPicPr>
          <p:cNvPr id="116" name="https://media.npr.org/assets/img/2015/01/08/aakh-1784_custom-4530a6c3ec67d4263450f41dced729c8192f889b-s600-c85.jpg" descr="https://media.npr.org/assets/img/2015/01/08/aakh-1784_custom-4530a6c3ec67d4263450f41dced729c8192f889b-s600-c85.jpg"/>
          <p:cNvPicPr>
            <a:picLocks noChangeAspect="1"/>
          </p:cNvPicPr>
          <p:nvPr/>
        </p:nvPicPr>
        <p:blipFill>
          <a:blip r:embed="rId2">
            <a:extLst/>
          </a:blip>
          <a:stretch>
            <a:fillRect/>
          </a:stretch>
        </p:blipFill>
        <p:spPr>
          <a:xfrm>
            <a:off x="1219200" y="914400"/>
            <a:ext cx="6705600" cy="4695825"/>
          </a:xfrm>
          <a:prstGeom prst="rect">
            <a:avLst/>
          </a:prstGeom>
          <a:ln w="12700">
            <a:miter lim="400000"/>
          </a:ln>
        </p:spPr>
      </p:pic>
      <p:sp>
        <p:nvSpPr>
          <p:cNvPr id="117" name="https://en.wikipedia.org/wiki/File:AAKH-1784.jpg"/>
          <p:cNvSpPr txBox="1"/>
          <p:nvPr/>
        </p:nvSpPr>
        <p:spPr>
          <a:xfrm>
            <a:off x="1244600" y="6400800"/>
            <a:ext cx="6705600" cy="320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685800">
              <a:defRPr sz="1600" i="1" u="sng"/>
            </a:lvl1pPr>
          </a:lstStyle>
          <a:p>
            <a:r>
              <a:t>https://en.wikipedia.org/wiki/File:AAKH-1784.jpg</a:t>
            </a:r>
          </a:p>
        </p:txBody>
      </p:sp>
      <p:sp>
        <p:nvSpPr>
          <p:cNvPr id="118" name="Slide Number"/>
          <p:cNvSpPr txBox="1">
            <a:spLocks noGrp="1"/>
          </p:cNvSpPr>
          <p:nvPr>
            <p:ph type="sldNum" sz="quarter" idx="2"/>
          </p:nvPr>
        </p:nvSpPr>
        <p:spPr>
          <a:xfrm>
            <a:off x="8884471" y="5661342"/>
            <a:ext cx="259529" cy="2565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Headlines">
  <a:themeElements>
    <a:clrScheme name="Headlines">
      <a:dk1>
        <a:srgbClr val="000000"/>
      </a:dk1>
      <a:lt1>
        <a:srgbClr val="51303B"/>
      </a:lt1>
      <a:dk2>
        <a:srgbClr val="A7A7A7"/>
      </a:dk2>
      <a:lt2>
        <a:srgbClr val="535353"/>
      </a:lt2>
      <a:accent1>
        <a:srgbClr val="51303B"/>
      </a:accent1>
      <a:accent2>
        <a:srgbClr val="ABA299"/>
      </a:accent2>
      <a:accent3>
        <a:srgbClr val="9BBB59"/>
      </a:accent3>
      <a:accent4>
        <a:srgbClr val="8064A2"/>
      </a:accent4>
      <a:accent5>
        <a:srgbClr val="4BACC6"/>
      </a:accent5>
      <a:accent6>
        <a:srgbClr val="F79646"/>
      </a:accent6>
      <a:hlink>
        <a:srgbClr val="0000FF"/>
      </a:hlink>
      <a:folHlink>
        <a:srgbClr val="FF00FF"/>
      </a:folHlink>
    </a:clrScheme>
    <a:fontScheme name="Headlines">
      <a:majorFont>
        <a:latin typeface="等线"/>
        <a:ea typeface="等线"/>
        <a:cs typeface="等线"/>
      </a:majorFont>
      <a:minorFont>
        <a:latin typeface="Helvetica"/>
        <a:ea typeface="Helvetica"/>
        <a:cs typeface="Helvetica"/>
      </a:minorFont>
    </a:fontScheme>
    <a:fmtScheme name="Headlin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Headlines">
  <a:themeElements>
    <a:clrScheme name="Headlines">
      <a:dk1>
        <a:srgbClr val="000000"/>
      </a:dk1>
      <a:lt1>
        <a:srgbClr val="FFFFFF"/>
      </a:lt1>
      <a:dk2>
        <a:srgbClr val="A7A7A7"/>
      </a:dk2>
      <a:lt2>
        <a:srgbClr val="535353"/>
      </a:lt2>
      <a:accent1>
        <a:srgbClr val="51303B"/>
      </a:accent1>
      <a:accent2>
        <a:srgbClr val="ABA299"/>
      </a:accent2>
      <a:accent3>
        <a:srgbClr val="9BBB59"/>
      </a:accent3>
      <a:accent4>
        <a:srgbClr val="8064A2"/>
      </a:accent4>
      <a:accent5>
        <a:srgbClr val="4BACC6"/>
      </a:accent5>
      <a:accent6>
        <a:srgbClr val="F79646"/>
      </a:accent6>
      <a:hlink>
        <a:srgbClr val="0000FF"/>
      </a:hlink>
      <a:folHlink>
        <a:srgbClr val="FF00FF"/>
      </a:folHlink>
    </a:clrScheme>
    <a:fontScheme name="Headlines">
      <a:majorFont>
        <a:latin typeface="等线"/>
        <a:ea typeface="等线"/>
        <a:cs typeface="等线"/>
      </a:majorFont>
      <a:minorFont>
        <a:latin typeface="Helvetica"/>
        <a:ea typeface="Helvetica"/>
        <a:cs typeface="Helvetica"/>
      </a:minorFont>
    </a:fontScheme>
    <a:fmtScheme name="Headlin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1861</TotalTime>
  <Words>608</Words>
  <Application>Microsoft Office PowerPoint</Application>
  <PresentationFormat>On-screen Show (4:3)</PresentationFormat>
  <Paragraphs>130</Paragraphs>
  <Slides>29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Century Schoolbook</vt:lpstr>
      <vt:lpstr>等线</vt:lpstr>
      <vt:lpstr>Arial</vt:lpstr>
      <vt:lpstr>Corbel</vt:lpstr>
      <vt:lpstr>Times New Roman</vt:lpstr>
      <vt:lpstr>Wingdings</vt:lpstr>
      <vt:lpstr>Headlines</vt:lpstr>
      <vt:lpstr>IGNAZ SEMMELWEIS AND THE DETERMINATION OF THE CAUSE OF PUERPERAL FEVER</vt:lpstr>
      <vt:lpstr>Ignaz Semmelweis</vt:lpstr>
      <vt:lpstr>Puerperal Fever</vt:lpstr>
      <vt:lpstr>Puerperal Fever</vt:lpstr>
      <vt:lpstr>Puerperal Sepsis</vt:lpstr>
      <vt:lpstr>PowerPoint Presentation</vt:lpstr>
      <vt:lpstr>Penicillin</vt:lpstr>
      <vt:lpstr>Ignaz Semmelweis</vt:lpstr>
      <vt:lpstr>The Vienna General Hospital ( 1784 )</vt:lpstr>
      <vt:lpstr>PowerPoint Presentation</vt:lpstr>
      <vt:lpstr>PowerPoint Presentation</vt:lpstr>
      <vt:lpstr>PowerPoint Presentation</vt:lpstr>
      <vt:lpstr>The Miasm Theory?</vt:lpstr>
      <vt:lpstr>PowerPoint Presentation</vt:lpstr>
      <vt:lpstr>PowerPoint Presentation</vt:lpstr>
      <vt:lpstr>Breakthrough</vt:lpstr>
      <vt:lpstr>Revelation</vt:lpstr>
      <vt:lpstr>Hypothesis</vt:lpstr>
      <vt:lpstr>Test</vt:lpstr>
      <vt:lpstr>PowerPoint Presentation</vt:lpstr>
      <vt:lpstr>Mortality rate versus month, before and after intervention </vt:lpstr>
      <vt:lpstr>PowerPoint Presentation</vt:lpstr>
      <vt:lpstr>PowerPoint Presentation</vt:lpstr>
      <vt:lpstr>Sad ending</vt:lpstr>
      <vt:lpstr>Antisepsis</vt:lpstr>
      <vt:lpstr>Roddick Gates</vt:lpstr>
      <vt:lpstr>Dr. Thomas Roddick </vt:lpstr>
      <vt:lpstr>PowerPoint Presentation</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IGNAZ SEMMELWEIS AND THE DETERMINATION OF THE CAUSE OF PUERPERAL FEVER</dc:title>
  <dc:creator>Xi YANG</dc:creator>
  <cp:lastModifiedBy>YANG Xi</cp:lastModifiedBy>
  <cp:revision>15</cp:revision>
  <dcterms:modified xsi:type="dcterms:W3CDTF">2018-11-29T04:34:05Z</dcterms:modified>
</cp:coreProperties>
</file>